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906000" cy="6858000"/>
  <p:notesSz cx="6888163" cy="100203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8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2BF43B2-6055-49E1-8A1D-F64B8488AF7F}"/>
              </a:ext>
            </a:extLst>
          </p:cNvPr>
          <p:cNvSpPr txBox="1">
            <a:spLocks noGrp="1"/>
          </p:cNvSpPr>
          <p:nvPr>
            <p:ph type="hdr" sz="quarter"/>
          </p:nvPr>
        </p:nvSpPr>
        <p:spPr>
          <a:xfrm>
            <a:off x="0" y="0"/>
            <a:ext cx="2989263" cy="500686"/>
          </a:xfrm>
          <a:prstGeom prst="rect">
            <a:avLst/>
          </a:prstGeom>
          <a:noFill/>
          <a:ln>
            <a:noFill/>
          </a:ln>
        </p:spPr>
        <p:txBody>
          <a:bodyPr vert="horz" wrap="none" lIns="83376" tIns="41688" rIns="83376" bIns="41688" anchorCtr="0" compatLnSpc="0">
            <a:noAutofit/>
          </a:bodyPr>
          <a:lstStyle/>
          <a:p>
            <a:pPr hangingPunct="0">
              <a:defRPr sz="1400"/>
            </a:pPr>
            <a:endParaRPr lang="ca-ES" sz="1300">
              <a:latin typeface="Arial" pitchFamily="18"/>
              <a:ea typeface="Microsoft YaHei" pitchFamily="2"/>
              <a:cs typeface="Mangal" pitchFamily="2"/>
            </a:endParaRPr>
          </a:p>
        </p:txBody>
      </p:sp>
      <p:sp>
        <p:nvSpPr>
          <p:cNvPr id="3" name="Marcador de fecha 2">
            <a:extLst>
              <a:ext uri="{FF2B5EF4-FFF2-40B4-BE49-F238E27FC236}">
                <a16:creationId xmlns:a16="http://schemas.microsoft.com/office/drawing/2014/main" id="{3127CBA8-71FC-487B-A301-89D075A4B80C}"/>
              </a:ext>
            </a:extLst>
          </p:cNvPr>
          <p:cNvSpPr txBox="1">
            <a:spLocks noGrp="1"/>
          </p:cNvSpPr>
          <p:nvPr>
            <p:ph type="dt" sz="quarter" idx="1"/>
          </p:nvPr>
        </p:nvSpPr>
        <p:spPr>
          <a:xfrm>
            <a:off x="3898868" y="0"/>
            <a:ext cx="2989263" cy="500686"/>
          </a:xfrm>
          <a:prstGeom prst="rect">
            <a:avLst/>
          </a:prstGeom>
          <a:noFill/>
          <a:ln>
            <a:noFill/>
          </a:ln>
        </p:spPr>
        <p:txBody>
          <a:bodyPr vert="horz" wrap="none" lIns="83376" tIns="41688" rIns="83376" bIns="41688" anchorCtr="0" compatLnSpc="0">
            <a:noAutofit/>
          </a:bodyPr>
          <a:lstStyle/>
          <a:p>
            <a:pPr algn="r" hangingPunct="0">
              <a:defRPr sz="1400"/>
            </a:pPr>
            <a:endParaRPr lang="ca-ES" sz="1300">
              <a:latin typeface="Arial" pitchFamily="18"/>
              <a:ea typeface="Microsoft YaHei" pitchFamily="2"/>
              <a:cs typeface="Mangal" pitchFamily="2"/>
            </a:endParaRPr>
          </a:p>
        </p:txBody>
      </p:sp>
      <p:sp>
        <p:nvSpPr>
          <p:cNvPr id="4" name="Marcador de pie de página 3">
            <a:extLst>
              <a:ext uri="{FF2B5EF4-FFF2-40B4-BE49-F238E27FC236}">
                <a16:creationId xmlns:a16="http://schemas.microsoft.com/office/drawing/2014/main" id="{5DD3DD60-ED03-47B5-86A4-AF75006DACEB}"/>
              </a:ext>
            </a:extLst>
          </p:cNvPr>
          <p:cNvSpPr txBox="1">
            <a:spLocks noGrp="1"/>
          </p:cNvSpPr>
          <p:nvPr>
            <p:ph type="ftr" sz="quarter" idx="2"/>
          </p:nvPr>
        </p:nvSpPr>
        <p:spPr>
          <a:xfrm>
            <a:off x="0" y="9519452"/>
            <a:ext cx="2989263" cy="500686"/>
          </a:xfrm>
          <a:prstGeom prst="rect">
            <a:avLst/>
          </a:prstGeom>
          <a:noFill/>
          <a:ln>
            <a:noFill/>
          </a:ln>
        </p:spPr>
        <p:txBody>
          <a:bodyPr vert="horz" wrap="none" lIns="83376" tIns="41688" rIns="83376" bIns="41688" anchor="b" anchorCtr="0" compatLnSpc="0">
            <a:noAutofit/>
          </a:bodyPr>
          <a:lstStyle/>
          <a:p>
            <a:pPr hangingPunct="0">
              <a:defRPr sz="1400"/>
            </a:pPr>
            <a:endParaRPr lang="ca-ES" sz="1300">
              <a:latin typeface="Arial" pitchFamily="18"/>
              <a:ea typeface="Microsoft YaHei" pitchFamily="2"/>
              <a:cs typeface="Mangal" pitchFamily="2"/>
            </a:endParaRPr>
          </a:p>
        </p:txBody>
      </p:sp>
      <p:sp>
        <p:nvSpPr>
          <p:cNvPr id="5" name="Marcador de número de diapositiva 4">
            <a:extLst>
              <a:ext uri="{FF2B5EF4-FFF2-40B4-BE49-F238E27FC236}">
                <a16:creationId xmlns:a16="http://schemas.microsoft.com/office/drawing/2014/main" id="{56D6EB70-A04A-4A68-8522-3CD4CB68FADF}"/>
              </a:ext>
            </a:extLst>
          </p:cNvPr>
          <p:cNvSpPr txBox="1">
            <a:spLocks noGrp="1"/>
          </p:cNvSpPr>
          <p:nvPr>
            <p:ph type="sldNum" sz="quarter" idx="3"/>
          </p:nvPr>
        </p:nvSpPr>
        <p:spPr>
          <a:xfrm>
            <a:off x="3898868" y="9519452"/>
            <a:ext cx="2989263" cy="500686"/>
          </a:xfrm>
          <a:prstGeom prst="rect">
            <a:avLst/>
          </a:prstGeom>
          <a:noFill/>
          <a:ln>
            <a:noFill/>
          </a:ln>
        </p:spPr>
        <p:txBody>
          <a:bodyPr vert="horz" wrap="none" lIns="83376" tIns="41688" rIns="83376" bIns="41688" anchor="b" anchorCtr="0" compatLnSpc="0">
            <a:noAutofit/>
          </a:bodyPr>
          <a:lstStyle/>
          <a:p>
            <a:pPr algn="r" hangingPunct="0">
              <a:defRPr sz="1400"/>
            </a:pPr>
            <a:fld id="{22A44B7D-8E20-48E3-871D-83712FDAF71F}" type="slidenum">
              <a:t>‹Nº›</a:t>
            </a:fld>
            <a:endParaRPr lang="ca-ES" sz="1300">
              <a:latin typeface="Arial" pitchFamily="18"/>
              <a:ea typeface="Microsoft YaHei" pitchFamily="2"/>
              <a:cs typeface="Mangal" pitchFamily="2"/>
            </a:endParaRPr>
          </a:p>
        </p:txBody>
      </p:sp>
    </p:spTree>
    <p:extLst>
      <p:ext uri="{BB962C8B-B14F-4D97-AF65-F5344CB8AC3E}">
        <p14:creationId xmlns:p14="http://schemas.microsoft.com/office/powerpoint/2010/main" val="179948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7592E8C-2A09-4BAF-879F-F6181D517F82}"/>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Marcador de notas 2">
            <a:extLst>
              <a:ext uri="{FF2B5EF4-FFF2-40B4-BE49-F238E27FC236}">
                <a16:creationId xmlns:a16="http://schemas.microsoft.com/office/drawing/2014/main" id="{E442ABE3-D95E-434E-A5B3-1A643122E8DC}"/>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a-ES"/>
          </a:p>
        </p:txBody>
      </p:sp>
      <p:sp>
        <p:nvSpPr>
          <p:cNvPr id="4" name="Marcador de encabezado 3">
            <a:extLst>
              <a:ext uri="{FF2B5EF4-FFF2-40B4-BE49-F238E27FC236}">
                <a16:creationId xmlns:a16="http://schemas.microsoft.com/office/drawing/2014/main" id="{BEE6F36E-10B4-49DC-A888-328A53A671C2}"/>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ca-ES" sz="1400" kern="1200">
                <a:latin typeface="Times New Roman" pitchFamily="18"/>
                <a:ea typeface="Lucida Sans Unicode" pitchFamily="2"/>
                <a:cs typeface="Tahoma" pitchFamily="2"/>
              </a:defRPr>
            </a:lvl1pPr>
          </a:lstStyle>
          <a:p>
            <a:pPr lvl="0"/>
            <a:endParaRPr lang="ca-ES"/>
          </a:p>
        </p:txBody>
      </p:sp>
      <p:sp>
        <p:nvSpPr>
          <p:cNvPr id="5" name="Marcador de fecha 4">
            <a:extLst>
              <a:ext uri="{FF2B5EF4-FFF2-40B4-BE49-F238E27FC236}">
                <a16:creationId xmlns:a16="http://schemas.microsoft.com/office/drawing/2014/main" id="{6BED47C8-9961-414D-A5C4-3A402C5D9A5C}"/>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ca-ES" sz="1400" kern="1200">
                <a:latin typeface="Times New Roman" pitchFamily="18"/>
                <a:ea typeface="Lucida Sans Unicode" pitchFamily="2"/>
                <a:cs typeface="Tahoma" pitchFamily="2"/>
              </a:defRPr>
            </a:lvl1pPr>
          </a:lstStyle>
          <a:p>
            <a:pPr lvl="0"/>
            <a:endParaRPr lang="ca-ES"/>
          </a:p>
        </p:txBody>
      </p:sp>
      <p:sp>
        <p:nvSpPr>
          <p:cNvPr id="6" name="Marcador de pie de página 5">
            <a:extLst>
              <a:ext uri="{FF2B5EF4-FFF2-40B4-BE49-F238E27FC236}">
                <a16:creationId xmlns:a16="http://schemas.microsoft.com/office/drawing/2014/main" id="{B106C490-2165-47C1-BDC9-BEFA66241842}"/>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ca-ES" sz="1400" kern="1200">
                <a:latin typeface="Times New Roman" pitchFamily="18"/>
                <a:ea typeface="Lucida Sans Unicode" pitchFamily="2"/>
                <a:cs typeface="Tahoma" pitchFamily="2"/>
              </a:defRPr>
            </a:lvl1pPr>
          </a:lstStyle>
          <a:p>
            <a:pPr lvl="0"/>
            <a:endParaRPr lang="ca-ES"/>
          </a:p>
        </p:txBody>
      </p:sp>
      <p:sp>
        <p:nvSpPr>
          <p:cNvPr id="7" name="Marcador de número de diapositiva 6">
            <a:extLst>
              <a:ext uri="{FF2B5EF4-FFF2-40B4-BE49-F238E27FC236}">
                <a16:creationId xmlns:a16="http://schemas.microsoft.com/office/drawing/2014/main" id="{0A20B071-D50A-4373-9A3E-B3007FA45F4F}"/>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ca-ES" sz="1400" kern="1200">
                <a:latin typeface="Times New Roman" pitchFamily="18"/>
                <a:ea typeface="Lucida Sans Unicode" pitchFamily="2"/>
                <a:cs typeface="Tahoma" pitchFamily="2"/>
              </a:defRPr>
            </a:lvl1pPr>
          </a:lstStyle>
          <a:p>
            <a:pPr lvl="0"/>
            <a:fld id="{031AF010-C5A1-4425-827C-712BD881BDB1}" type="slidenum">
              <a:t>‹Nº›</a:t>
            </a:fld>
            <a:endParaRPr lang="ca-ES"/>
          </a:p>
        </p:txBody>
      </p:sp>
    </p:spTree>
    <p:extLst>
      <p:ext uri="{BB962C8B-B14F-4D97-AF65-F5344CB8AC3E}">
        <p14:creationId xmlns:p14="http://schemas.microsoft.com/office/powerpoint/2010/main" val="560268519"/>
      </p:ext>
    </p:extLst>
  </p:cSld>
  <p:clrMap bg1="lt1" tx1="dk1" bg2="lt2" tx2="dk2" accent1="accent1" accent2="accent2" accent3="accent3" accent4="accent4" accent5="accent5" accent6="accent6" hlink="hlink" folHlink="folHlink"/>
  <p:notesStyle>
    <a:lvl1pPr marL="216000" marR="0" indent="-216000" rtl="0" hangingPunct="0">
      <a:tabLst/>
      <a:defRPr lang="ca-E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A9123B55-60A4-42FA-8D39-2D3899DB4FC7}"/>
              </a:ext>
            </a:extLst>
          </p:cNvPr>
          <p:cNvSpPr txBox="1">
            <a:spLocks noGrp="1"/>
          </p:cNvSpPr>
          <p:nvPr>
            <p:ph type="sldNum" sz="quarter" idx="5"/>
          </p:nvPr>
        </p:nvSpPr>
        <p:spPr>
          <a:ln/>
        </p:spPr>
        <p:txBody>
          <a:bodyPr lIns="0" tIns="0" rIns="0" bIns="0" anchor="b" anchorCtr="0">
            <a:noAutofit/>
          </a:bodyPr>
          <a:lstStyle/>
          <a:p>
            <a:pPr lvl="0"/>
            <a:fld id="{5766DB84-F9F6-49C6-A525-45DAA5296CDA}" type="slidenum">
              <a:t>1</a:t>
            </a:fld>
            <a:endParaRPr lang="ca-ES"/>
          </a:p>
        </p:txBody>
      </p:sp>
      <p:sp>
        <p:nvSpPr>
          <p:cNvPr id="2" name="1 Marcador de imagen de diapositiva">
            <a:extLst>
              <a:ext uri="{FF2B5EF4-FFF2-40B4-BE49-F238E27FC236}">
                <a16:creationId xmlns:a16="http://schemas.microsoft.com/office/drawing/2014/main" id="{7273084C-0D21-46EA-9889-E68A74610F4F}"/>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BEFBBACC-86FF-4E34-9CC7-DFBD082358E0}"/>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7683F4B-9B95-4F0F-B5AB-A80781A90901}"/>
              </a:ext>
            </a:extLst>
          </p:cNvPr>
          <p:cNvSpPr txBox="1">
            <a:spLocks noGrp="1"/>
          </p:cNvSpPr>
          <p:nvPr>
            <p:ph type="sldNum" sz="quarter" idx="5"/>
          </p:nvPr>
        </p:nvSpPr>
        <p:spPr>
          <a:ln/>
        </p:spPr>
        <p:txBody>
          <a:bodyPr lIns="0" tIns="0" rIns="0" bIns="0" anchor="b" anchorCtr="0">
            <a:noAutofit/>
          </a:bodyPr>
          <a:lstStyle/>
          <a:p>
            <a:pPr lvl="0"/>
            <a:fld id="{690286E8-A315-4CBD-B402-32D7E69479F5}" type="slidenum">
              <a:t>10</a:t>
            </a:fld>
            <a:endParaRPr lang="ca-ES"/>
          </a:p>
        </p:txBody>
      </p:sp>
      <p:sp>
        <p:nvSpPr>
          <p:cNvPr id="2" name="1 Marcador de imagen de diapositiva">
            <a:extLst>
              <a:ext uri="{FF2B5EF4-FFF2-40B4-BE49-F238E27FC236}">
                <a16:creationId xmlns:a16="http://schemas.microsoft.com/office/drawing/2014/main" id="{AE4516A1-9871-404C-9457-96391B67883C}"/>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1E58D11F-BBD1-457A-A637-1C49D688A9A5}"/>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7683F4B-9B95-4F0F-B5AB-A80781A90901}"/>
              </a:ext>
            </a:extLst>
          </p:cNvPr>
          <p:cNvSpPr txBox="1">
            <a:spLocks noGrp="1"/>
          </p:cNvSpPr>
          <p:nvPr>
            <p:ph type="sldNum" sz="quarter" idx="5"/>
          </p:nvPr>
        </p:nvSpPr>
        <p:spPr>
          <a:ln/>
        </p:spPr>
        <p:txBody>
          <a:bodyPr lIns="0" tIns="0" rIns="0" bIns="0" anchor="b" anchorCtr="0">
            <a:noAutofit/>
          </a:bodyPr>
          <a:lstStyle/>
          <a:p>
            <a:pPr lvl="0"/>
            <a:fld id="{690286E8-A315-4CBD-B402-32D7E69479F5}" type="slidenum">
              <a:t>11</a:t>
            </a:fld>
            <a:endParaRPr lang="ca-ES"/>
          </a:p>
        </p:txBody>
      </p:sp>
      <p:sp>
        <p:nvSpPr>
          <p:cNvPr id="2" name="1 Marcador de imagen de diapositiva">
            <a:extLst>
              <a:ext uri="{FF2B5EF4-FFF2-40B4-BE49-F238E27FC236}">
                <a16:creationId xmlns:a16="http://schemas.microsoft.com/office/drawing/2014/main" id="{AE4516A1-9871-404C-9457-96391B67883C}"/>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1E58D11F-BBD1-457A-A637-1C49D688A9A5}"/>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extLst>
      <p:ext uri="{BB962C8B-B14F-4D97-AF65-F5344CB8AC3E}">
        <p14:creationId xmlns:p14="http://schemas.microsoft.com/office/powerpoint/2010/main" val="305080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E774CFEC-7FDF-4ECD-904E-B17600D07345}"/>
              </a:ext>
            </a:extLst>
          </p:cNvPr>
          <p:cNvSpPr txBox="1">
            <a:spLocks noGrp="1"/>
          </p:cNvSpPr>
          <p:nvPr>
            <p:ph type="sldNum" sz="quarter" idx="5"/>
          </p:nvPr>
        </p:nvSpPr>
        <p:spPr>
          <a:ln/>
        </p:spPr>
        <p:txBody>
          <a:bodyPr lIns="0" tIns="0" rIns="0" bIns="0" anchor="b" anchorCtr="0">
            <a:noAutofit/>
          </a:bodyPr>
          <a:lstStyle/>
          <a:p>
            <a:pPr lvl="0"/>
            <a:fld id="{13BCD0CE-CFDA-44CA-A559-FEC5F2C04091}" type="slidenum">
              <a:t>12</a:t>
            </a:fld>
            <a:endParaRPr lang="ca-ES"/>
          </a:p>
        </p:txBody>
      </p:sp>
      <p:sp>
        <p:nvSpPr>
          <p:cNvPr id="2" name="1 Marcador de imagen de diapositiva">
            <a:extLst>
              <a:ext uri="{FF2B5EF4-FFF2-40B4-BE49-F238E27FC236}">
                <a16:creationId xmlns:a16="http://schemas.microsoft.com/office/drawing/2014/main" id="{1053FFFE-23B6-4F8C-9120-8D2D0EAAE35F}"/>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99D1C8A9-B6F4-4372-A29E-110CAE2ED518}"/>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C4B7F343-C69B-476A-81BD-47B91FB5520E}"/>
              </a:ext>
            </a:extLst>
          </p:cNvPr>
          <p:cNvSpPr txBox="1">
            <a:spLocks noGrp="1"/>
          </p:cNvSpPr>
          <p:nvPr>
            <p:ph type="sldNum" sz="quarter" idx="5"/>
          </p:nvPr>
        </p:nvSpPr>
        <p:spPr>
          <a:ln/>
        </p:spPr>
        <p:txBody>
          <a:bodyPr lIns="0" tIns="0" rIns="0" bIns="0" anchor="b" anchorCtr="0">
            <a:noAutofit/>
          </a:bodyPr>
          <a:lstStyle/>
          <a:p>
            <a:pPr lvl="0"/>
            <a:fld id="{71138BBE-241B-4BC4-AB3F-14E55C3AB620}" type="slidenum">
              <a:t>2</a:t>
            </a:fld>
            <a:endParaRPr lang="ca-ES"/>
          </a:p>
        </p:txBody>
      </p:sp>
      <p:sp>
        <p:nvSpPr>
          <p:cNvPr id="2" name="1 Marcador de imagen de diapositiva">
            <a:extLst>
              <a:ext uri="{FF2B5EF4-FFF2-40B4-BE49-F238E27FC236}">
                <a16:creationId xmlns:a16="http://schemas.microsoft.com/office/drawing/2014/main" id="{E239C768-8716-469C-9100-655B99B822A9}"/>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9EE84E01-A3BF-44E5-86BE-170070EAD45E}"/>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r>
              <a:rPr lang="ca-ES"/>
              <a:t>ALCALDE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número de diapositiva">
            <a:extLst>
              <a:ext uri="{FF2B5EF4-FFF2-40B4-BE49-F238E27FC236}">
                <a16:creationId xmlns:a16="http://schemas.microsoft.com/office/drawing/2014/main" id="{AA9FC138-7D35-4D3B-A6E1-88100C1CEB07}"/>
              </a:ext>
            </a:extLst>
          </p:cNvPr>
          <p:cNvSpPr txBox="1">
            <a:spLocks noGrp="1"/>
          </p:cNvSpPr>
          <p:nvPr>
            <p:ph type="sldNum" sz="quarter" idx="8"/>
          </p:nvPr>
        </p:nvSpPr>
        <p:spPr>
          <a:xfrm>
            <a:off x="3901679" y="9517680"/>
            <a:ext cx="2984040" cy="500400"/>
          </a:xfrm>
        </p:spPr>
        <p:txBody>
          <a:bodyPr wrap="square" lIns="90000" tIns="45000" rIns="90000" bIns="45000" anchor="t"/>
          <a:lstStyle/>
          <a:p>
            <a:pPr lvl="0" algn="l" hangingPunct="1"/>
            <a:fld id="{47BABBB3-E604-4A5E-BF80-68F7A8FEC99D}" type="slidenum">
              <a:t>3</a:t>
            </a:fld>
            <a:endParaRPr lang="ca-ES" sz="1800">
              <a:solidFill>
                <a:srgbClr val="000000"/>
              </a:solidFill>
              <a:latin typeface="+mn-lt"/>
              <a:ea typeface="+mn-ea"/>
              <a:cs typeface="+mn-cs"/>
            </a:endParaRPr>
          </a:p>
        </p:txBody>
      </p:sp>
      <p:sp>
        <p:nvSpPr>
          <p:cNvPr id="8" name="Marcador de número de diapositiva 6">
            <a:extLst>
              <a:ext uri="{FF2B5EF4-FFF2-40B4-BE49-F238E27FC236}">
                <a16:creationId xmlns:a16="http://schemas.microsoft.com/office/drawing/2014/main" id="{7671252E-822C-4603-B368-A5598B97A0E4}"/>
              </a:ext>
            </a:extLst>
          </p:cNvPr>
          <p:cNvSpPr txBox="1">
            <a:spLocks noGrp="1"/>
          </p:cNvSpPr>
          <p:nvPr>
            <p:ph type="sldNum" sz="quarter" idx="5"/>
          </p:nvPr>
        </p:nvSpPr>
        <p:spPr>
          <a:ln/>
        </p:spPr>
        <p:txBody>
          <a:bodyPr lIns="0" tIns="0" rIns="0" bIns="0" anchor="b" anchorCtr="0">
            <a:noAutofit/>
          </a:bodyPr>
          <a:lstStyle/>
          <a:p>
            <a:pPr lvl="0"/>
            <a:fld id="{85ED9636-7098-499F-A074-92042F33E9E1}" type="slidenum">
              <a:t>3</a:t>
            </a:fld>
            <a:endParaRPr lang="ca-ES"/>
          </a:p>
        </p:txBody>
      </p:sp>
      <p:sp>
        <p:nvSpPr>
          <p:cNvPr id="3" name="1 Marcador de imagen de diapositiva">
            <a:extLst>
              <a:ext uri="{FF2B5EF4-FFF2-40B4-BE49-F238E27FC236}">
                <a16:creationId xmlns:a16="http://schemas.microsoft.com/office/drawing/2014/main" id="{2934A9C4-843E-4085-88F7-5FFF1BC2EE59}"/>
              </a:ext>
            </a:extLst>
          </p:cNvPr>
          <p:cNvSpPr>
            <a:spLocks noGrp="1" noRot="1" noChangeAspect="1" noResize="1"/>
          </p:cNvSpPr>
          <p:nvPr>
            <p:ph type="sldImg"/>
          </p:nvPr>
        </p:nvSpPr>
        <p:spPr>
          <a:xfrm>
            <a:off x="731838" y="752475"/>
            <a:ext cx="5424487" cy="3756025"/>
          </a:xfrm>
          <a:solidFill>
            <a:srgbClr val="CFE7F5"/>
          </a:solidFill>
          <a:ln w="25400">
            <a:solidFill>
              <a:srgbClr val="808080"/>
            </a:solidFill>
            <a:prstDash val="solid"/>
          </a:ln>
        </p:spPr>
      </p:sp>
      <p:sp>
        <p:nvSpPr>
          <p:cNvPr id="4" name="2 Marcador de notas">
            <a:extLst>
              <a:ext uri="{FF2B5EF4-FFF2-40B4-BE49-F238E27FC236}">
                <a16:creationId xmlns:a16="http://schemas.microsoft.com/office/drawing/2014/main" id="{B0BDD492-695C-4809-8858-6F5B3E775B4B}"/>
              </a:ext>
            </a:extLst>
          </p:cNvPr>
          <p:cNvSpPr txBox="1">
            <a:spLocks noGrp="1"/>
          </p:cNvSpPr>
          <p:nvPr>
            <p:ph type="body" sz="quarter" idx="1"/>
          </p:nvPr>
        </p:nvSpPr>
        <p:spPr>
          <a:xfrm>
            <a:off x="688679" y="4759559"/>
            <a:ext cx="5509800" cy="4508280"/>
          </a:xfrm>
        </p:spPr>
        <p:txBody>
          <a:bodyPr wrap="square" lIns="90000" tIns="45000" rIns="90000" bIns="45000" anchor="t">
            <a:noAutofit/>
          </a:bodyPr>
          <a:lstStyle/>
          <a:p>
            <a:pPr lvl="0"/>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CC36C14A-6A21-4592-827B-728902477FB2}"/>
              </a:ext>
            </a:extLst>
          </p:cNvPr>
          <p:cNvSpPr txBox="1">
            <a:spLocks noGrp="1"/>
          </p:cNvSpPr>
          <p:nvPr>
            <p:ph type="sldNum" sz="quarter" idx="5"/>
          </p:nvPr>
        </p:nvSpPr>
        <p:spPr>
          <a:ln/>
        </p:spPr>
        <p:txBody>
          <a:bodyPr lIns="0" tIns="0" rIns="0" bIns="0" anchor="b" anchorCtr="0">
            <a:noAutofit/>
          </a:bodyPr>
          <a:lstStyle/>
          <a:p>
            <a:pPr lvl="0"/>
            <a:fld id="{C059C2E3-8728-4210-BFCE-B635C85C2FBC}" type="slidenum">
              <a:t>4</a:t>
            </a:fld>
            <a:endParaRPr lang="ca-ES"/>
          </a:p>
        </p:txBody>
      </p:sp>
      <p:sp>
        <p:nvSpPr>
          <p:cNvPr id="2" name="1 Marcador de imagen de diapositiva">
            <a:extLst>
              <a:ext uri="{FF2B5EF4-FFF2-40B4-BE49-F238E27FC236}">
                <a16:creationId xmlns:a16="http://schemas.microsoft.com/office/drawing/2014/main" id="{4FF71E89-A00E-4C99-B4AE-BDD53A9AD3EB}"/>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AD6B731C-32FD-4BC4-BC13-5A9499CCA969}"/>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C2B77995-762F-4F59-A2B5-6A9821B4BFD9}"/>
              </a:ext>
            </a:extLst>
          </p:cNvPr>
          <p:cNvSpPr txBox="1">
            <a:spLocks noGrp="1"/>
          </p:cNvSpPr>
          <p:nvPr>
            <p:ph type="sldNum" sz="quarter" idx="5"/>
          </p:nvPr>
        </p:nvSpPr>
        <p:spPr>
          <a:ln/>
        </p:spPr>
        <p:txBody>
          <a:bodyPr lIns="0" tIns="0" rIns="0" bIns="0" anchor="b" anchorCtr="0">
            <a:noAutofit/>
          </a:bodyPr>
          <a:lstStyle/>
          <a:p>
            <a:pPr lvl="0"/>
            <a:fld id="{7150B2D1-5B75-4B97-A95C-AF76B39B98C6}" type="slidenum">
              <a:t>5</a:t>
            </a:fld>
            <a:endParaRPr lang="ca-ES"/>
          </a:p>
        </p:txBody>
      </p:sp>
      <p:sp>
        <p:nvSpPr>
          <p:cNvPr id="2" name="1 Marcador de imagen de diapositiva">
            <a:extLst>
              <a:ext uri="{FF2B5EF4-FFF2-40B4-BE49-F238E27FC236}">
                <a16:creationId xmlns:a16="http://schemas.microsoft.com/office/drawing/2014/main" id="{0FBD3EC0-991E-480F-AFD6-DB75E039942C}"/>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2C5B077F-2763-4B37-BBF6-F84C8FC908E9}"/>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15A23694-DB11-42FB-BEED-83CBDDAF3942}"/>
              </a:ext>
            </a:extLst>
          </p:cNvPr>
          <p:cNvSpPr txBox="1">
            <a:spLocks noGrp="1"/>
          </p:cNvSpPr>
          <p:nvPr>
            <p:ph type="sldNum" sz="quarter" idx="5"/>
          </p:nvPr>
        </p:nvSpPr>
        <p:spPr>
          <a:ln/>
        </p:spPr>
        <p:txBody>
          <a:bodyPr lIns="0" tIns="0" rIns="0" bIns="0" anchor="b" anchorCtr="0">
            <a:noAutofit/>
          </a:bodyPr>
          <a:lstStyle/>
          <a:p>
            <a:pPr lvl="0"/>
            <a:fld id="{1AE721F7-39D5-41DD-96AB-84926CB0A77E}" type="slidenum">
              <a:t>6</a:t>
            </a:fld>
            <a:endParaRPr lang="ca-ES"/>
          </a:p>
        </p:txBody>
      </p:sp>
      <p:sp>
        <p:nvSpPr>
          <p:cNvPr id="2" name="1 Marcador de imagen de diapositiva">
            <a:extLst>
              <a:ext uri="{FF2B5EF4-FFF2-40B4-BE49-F238E27FC236}">
                <a16:creationId xmlns:a16="http://schemas.microsoft.com/office/drawing/2014/main" id="{0A0E2334-7F68-4037-B57B-08B2D59371C1}"/>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47B9228E-7F42-4522-B8F8-E5BE5C94A37F}"/>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DCC5F2CF-1F2B-4ACB-8A8C-CF5AC9075B9B}"/>
              </a:ext>
            </a:extLst>
          </p:cNvPr>
          <p:cNvSpPr txBox="1">
            <a:spLocks noGrp="1"/>
          </p:cNvSpPr>
          <p:nvPr>
            <p:ph type="sldNum" sz="quarter" idx="5"/>
          </p:nvPr>
        </p:nvSpPr>
        <p:spPr>
          <a:ln/>
        </p:spPr>
        <p:txBody>
          <a:bodyPr lIns="0" tIns="0" rIns="0" bIns="0" anchor="b" anchorCtr="0">
            <a:noAutofit/>
          </a:bodyPr>
          <a:lstStyle/>
          <a:p>
            <a:pPr lvl="0"/>
            <a:fld id="{6F88A815-B496-4DD9-A97F-BE1F2FF5F01A}" type="slidenum">
              <a:t>7</a:t>
            </a:fld>
            <a:endParaRPr lang="ca-ES"/>
          </a:p>
        </p:txBody>
      </p:sp>
      <p:sp>
        <p:nvSpPr>
          <p:cNvPr id="2" name="1 Marcador de imagen de diapositiva">
            <a:extLst>
              <a:ext uri="{FF2B5EF4-FFF2-40B4-BE49-F238E27FC236}">
                <a16:creationId xmlns:a16="http://schemas.microsoft.com/office/drawing/2014/main" id="{84689CAB-A2FA-4499-966D-B1C948C47954}"/>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0368FCC1-6442-4AFD-AB31-526781BDC9C4}"/>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66DF0543-5A26-4EC2-9DE9-5688E9E79A3E}"/>
              </a:ext>
            </a:extLst>
          </p:cNvPr>
          <p:cNvSpPr txBox="1">
            <a:spLocks noGrp="1"/>
          </p:cNvSpPr>
          <p:nvPr>
            <p:ph type="sldNum" sz="quarter" idx="5"/>
          </p:nvPr>
        </p:nvSpPr>
        <p:spPr>
          <a:ln/>
        </p:spPr>
        <p:txBody>
          <a:bodyPr lIns="0" tIns="0" rIns="0" bIns="0" anchor="b" anchorCtr="0">
            <a:noAutofit/>
          </a:bodyPr>
          <a:lstStyle/>
          <a:p>
            <a:pPr lvl="0"/>
            <a:fld id="{ADAA6D1B-02E2-42DE-BC8D-EE89301CCF52}" type="slidenum">
              <a:t>8</a:t>
            </a:fld>
            <a:endParaRPr lang="ca-ES"/>
          </a:p>
        </p:txBody>
      </p:sp>
      <p:sp>
        <p:nvSpPr>
          <p:cNvPr id="2" name="1 Marcador de imagen de diapositiva">
            <a:extLst>
              <a:ext uri="{FF2B5EF4-FFF2-40B4-BE49-F238E27FC236}">
                <a16:creationId xmlns:a16="http://schemas.microsoft.com/office/drawing/2014/main" id="{8BBD13B2-906F-4875-8D9F-D17D9442B16E}"/>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1212EF9B-970B-434B-BD19-FB5B5E051E34}"/>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B07FA8D7-07D3-4B2C-B028-275D07E6D1B8}"/>
              </a:ext>
            </a:extLst>
          </p:cNvPr>
          <p:cNvSpPr txBox="1">
            <a:spLocks noGrp="1"/>
          </p:cNvSpPr>
          <p:nvPr>
            <p:ph type="sldNum" sz="quarter" idx="5"/>
          </p:nvPr>
        </p:nvSpPr>
        <p:spPr>
          <a:ln/>
        </p:spPr>
        <p:txBody>
          <a:bodyPr lIns="0" tIns="0" rIns="0" bIns="0" anchor="b" anchorCtr="0">
            <a:noAutofit/>
          </a:bodyPr>
          <a:lstStyle/>
          <a:p>
            <a:pPr lvl="0"/>
            <a:fld id="{C5C2A93D-2C38-428C-AA0F-210574A00EFA}" type="slidenum">
              <a:t>9</a:t>
            </a:fld>
            <a:endParaRPr lang="ca-ES"/>
          </a:p>
        </p:txBody>
      </p:sp>
      <p:sp>
        <p:nvSpPr>
          <p:cNvPr id="2" name="1 Marcador de imagen de diapositiva">
            <a:extLst>
              <a:ext uri="{FF2B5EF4-FFF2-40B4-BE49-F238E27FC236}">
                <a16:creationId xmlns:a16="http://schemas.microsoft.com/office/drawing/2014/main" id="{26AADF1A-9720-477E-AF2F-B0BABE787C19}"/>
              </a:ext>
            </a:extLst>
          </p:cNvPr>
          <p:cNvSpPr>
            <a:spLocks noGrp="1" noRot="1" noChangeAspect="1" noResize="1"/>
          </p:cNvSpPr>
          <p:nvPr>
            <p:ph type="sldImg"/>
          </p:nvPr>
        </p:nvSpPr>
        <p:spPr>
          <a:xfrm>
            <a:off x="884238" y="812800"/>
            <a:ext cx="5789612" cy="4008438"/>
          </a:xfrm>
          <a:solidFill>
            <a:srgbClr val="CFE7F5"/>
          </a:solidFill>
          <a:ln w="25400">
            <a:solidFill>
              <a:srgbClr val="808080"/>
            </a:solidFill>
            <a:prstDash val="solid"/>
          </a:ln>
        </p:spPr>
      </p:sp>
      <p:sp>
        <p:nvSpPr>
          <p:cNvPr id="3" name="2 Marcador de notas">
            <a:extLst>
              <a:ext uri="{FF2B5EF4-FFF2-40B4-BE49-F238E27FC236}">
                <a16:creationId xmlns:a16="http://schemas.microsoft.com/office/drawing/2014/main" id="{ADA6D984-4AD0-4A82-B520-5F94B00FD1E0}"/>
              </a:ext>
            </a:extLst>
          </p:cNvPr>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50739-1A44-4448-B3A6-8FDDA0E332CC}"/>
              </a:ext>
            </a:extLst>
          </p:cNvPr>
          <p:cNvSpPr>
            <a:spLocks noGrp="1"/>
          </p:cNvSpPr>
          <p:nvPr>
            <p:ph type="ctrTitle"/>
          </p:nvPr>
        </p:nvSpPr>
        <p:spPr>
          <a:xfrm>
            <a:off x="1238250" y="1122363"/>
            <a:ext cx="74295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1D99C263-BFF6-4521-AC69-5F743616216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Tree>
    <p:extLst>
      <p:ext uri="{BB962C8B-B14F-4D97-AF65-F5344CB8AC3E}">
        <p14:creationId xmlns:p14="http://schemas.microsoft.com/office/powerpoint/2010/main" val="47269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9015D-206E-47A9-882A-1011F5010520}"/>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53F065BC-5119-42A6-B599-8539CD8690E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extLst>
      <p:ext uri="{BB962C8B-B14F-4D97-AF65-F5344CB8AC3E}">
        <p14:creationId xmlns:p14="http://schemas.microsoft.com/office/powerpoint/2010/main" val="198625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44D505-24AB-4060-BC29-EF762DE1BF53}"/>
              </a:ext>
            </a:extLst>
          </p:cNvPr>
          <p:cNvSpPr>
            <a:spLocks noGrp="1"/>
          </p:cNvSpPr>
          <p:nvPr>
            <p:ph type="title" orient="vert"/>
          </p:nvPr>
        </p:nvSpPr>
        <p:spPr>
          <a:xfrm>
            <a:off x="7181850" y="273050"/>
            <a:ext cx="2228850" cy="5308600"/>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09453C7D-A7AA-4B89-85FC-E5F9B8B540C4}"/>
              </a:ext>
            </a:extLst>
          </p:cNvPr>
          <p:cNvSpPr>
            <a:spLocks noGrp="1"/>
          </p:cNvSpPr>
          <p:nvPr>
            <p:ph type="body" orient="vert" idx="1"/>
          </p:nvPr>
        </p:nvSpPr>
        <p:spPr>
          <a:xfrm>
            <a:off x="495300" y="273050"/>
            <a:ext cx="6534150" cy="53086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extLst>
      <p:ext uri="{BB962C8B-B14F-4D97-AF65-F5344CB8AC3E}">
        <p14:creationId xmlns:p14="http://schemas.microsoft.com/office/powerpoint/2010/main" val="57592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433BE-F2A3-4933-A669-74168FA8680B}"/>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5737E41E-0156-494F-A308-DECD0A55C48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extLst>
      <p:ext uri="{BB962C8B-B14F-4D97-AF65-F5344CB8AC3E}">
        <p14:creationId xmlns:p14="http://schemas.microsoft.com/office/powerpoint/2010/main" val="9842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7F98B-2369-4EEE-BA7E-90148FB3D39D}"/>
              </a:ext>
            </a:extLst>
          </p:cNvPr>
          <p:cNvSpPr>
            <a:spLocks noGrp="1"/>
          </p:cNvSpPr>
          <p:nvPr>
            <p:ph type="title"/>
          </p:nvPr>
        </p:nvSpPr>
        <p:spPr>
          <a:xfrm>
            <a:off x="676275" y="1709738"/>
            <a:ext cx="8543925"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219DA8D8-597B-4451-8A7C-3A0427E2A871}"/>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Tree>
    <p:extLst>
      <p:ext uri="{BB962C8B-B14F-4D97-AF65-F5344CB8AC3E}">
        <p14:creationId xmlns:p14="http://schemas.microsoft.com/office/powerpoint/2010/main" val="77451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0539C-CB07-4B17-8C95-41890D3B5588}"/>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5A188365-9D52-4AE1-BDA5-48A1F1959C36}"/>
              </a:ext>
            </a:extLst>
          </p:cNvPr>
          <p:cNvSpPr>
            <a:spLocks noGrp="1"/>
          </p:cNvSpPr>
          <p:nvPr>
            <p:ph sz="half" idx="1"/>
          </p:nvPr>
        </p:nvSpPr>
        <p:spPr>
          <a:xfrm>
            <a:off x="495300" y="1604963"/>
            <a:ext cx="4381500" cy="39766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F3AB375C-D005-4737-BF3F-914C992F888D}"/>
              </a:ext>
            </a:extLst>
          </p:cNvPr>
          <p:cNvSpPr>
            <a:spLocks noGrp="1"/>
          </p:cNvSpPr>
          <p:nvPr>
            <p:ph sz="half" idx="2"/>
          </p:nvPr>
        </p:nvSpPr>
        <p:spPr>
          <a:xfrm>
            <a:off x="5029200" y="1604963"/>
            <a:ext cx="4381500" cy="39766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extLst>
      <p:ext uri="{BB962C8B-B14F-4D97-AF65-F5344CB8AC3E}">
        <p14:creationId xmlns:p14="http://schemas.microsoft.com/office/powerpoint/2010/main" val="66624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8288C-8C8D-416B-8C3D-B2CFB8EDDCBE}"/>
              </a:ext>
            </a:extLst>
          </p:cNvPr>
          <p:cNvSpPr>
            <a:spLocks noGrp="1"/>
          </p:cNvSpPr>
          <p:nvPr>
            <p:ph type="title"/>
          </p:nvPr>
        </p:nvSpPr>
        <p:spPr>
          <a:xfrm>
            <a:off x="682625" y="365125"/>
            <a:ext cx="8543925"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F6D6E308-B14B-4C65-869B-6CCD597E77FA}"/>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0717673-4911-4CD1-8F55-9AEF37E49EE0}"/>
              </a:ext>
            </a:extLst>
          </p:cNvPr>
          <p:cNvSpPr>
            <a:spLocks noGrp="1"/>
          </p:cNvSpPr>
          <p:nvPr>
            <p:ph sz="half" idx="2"/>
          </p:nvPr>
        </p:nvSpPr>
        <p:spPr>
          <a:xfrm>
            <a:off x="682625" y="2505075"/>
            <a:ext cx="419100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EEDAA7D9-9707-42B7-8A7F-2C7359B5037A}"/>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5FFAE97-0889-48D9-AB8A-9CF0873903E7}"/>
              </a:ext>
            </a:extLst>
          </p:cNvPr>
          <p:cNvSpPr>
            <a:spLocks noGrp="1"/>
          </p:cNvSpPr>
          <p:nvPr>
            <p:ph sz="quarter" idx="4"/>
          </p:nvPr>
        </p:nvSpPr>
        <p:spPr>
          <a:xfrm>
            <a:off x="5014913" y="2505075"/>
            <a:ext cx="42116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extLst>
      <p:ext uri="{BB962C8B-B14F-4D97-AF65-F5344CB8AC3E}">
        <p14:creationId xmlns:p14="http://schemas.microsoft.com/office/powerpoint/2010/main" val="271780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0BEC5-B410-4DD0-B050-3C432C282AF8}"/>
              </a:ext>
            </a:extLst>
          </p:cNvPr>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91119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8001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EA2E9-3A0D-4D74-BD0F-49DD25D3F59D}"/>
              </a:ext>
            </a:extLst>
          </p:cNvPr>
          <p:cNvSpPr>
            <a:spLocks noGrp="1"/>
          </p:cNvSpPr>
          <p:nvPr>
            <p:ph type="title"/>
          </p:nvPr>
        </p:nvSpPr>
        <p:spPr>
          <a:xfrm>
            <a:off x="682625" y="457200"/>
            <a:ext cx="3194050"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8662DF18-C624-4CCF-8F98-1B78C830EF41}"/>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3AE85A6A-F468-4778-AEE7-F2421AE5372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314688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791C8-2CA3-4884-A4E0-8C01F63FCC4F}"/>
              </a:ext>
            </a:extLst>
          </p:cNvPr>
          <p:cNvSpPr>
            <a:spLocks noGrp="1"/>
          </p:cNvSpPr>
          <p:nvPr>
            <p:ph type="title"/>
          </p:nvPr>
        </p:nvSpPr>
        <p:spPr>
          <a:xfrm>
            <a:off x="682625" y="457200"/>
            <a:ext cx="3194050"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5901BD80-2A1D-4AC1-9B3F-4884A52BC62A}"/>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347A51A3-1D02-4EF3-B419-78D39E917D8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Tree>
    <p:extLst>
      <p:ext uri="{BB962C8B-B14F-4D97-AF65-F5344CB8AC3E}">
        <p14:creationId xmlns:p14="http://schemas.microsoft.com/office/powerpoint/2010/main" val="250147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E2D144E6-FD1E-4A14-BC6C-AB2F36F69C33}"/>
              </a:ext>
            </a:extLst>
          </p:cNvPr>
          <p:cNvSpPr/>
          <p:nvPr/>
        </p:nvSpPr>
        <p:spPr>
          <a:xfrm>
            <a:off x="144000" y="216000"/>
            <a:ext cx="741564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ca-ES" sz="3200" b="1" i="0" u="none" strike="noStrike" kern="1200" spc="0">
                <a:ln>
                  <a:noFill/>
                </a:ln>
                <a:solidFill>
                  <a:srgbClr val="000000"/>
                </a:solidFill>
                <a:latin typeface="Calibri" pitchFamily="18"/>
                <a:ea typeface="Microsoft YaHei" pitchFamily="2"/>
                <a:cs typeface="Mangal" pitchFamily="2"/>
              </a:rPr>
              <a:t>PRESSUPOSTOS PARTICIPATIUS DE VALLS</a:t>
            </a:r>
          </a:p>
        </p:txBody>
      </p:sp>
      <p:pic>
        <p:nvPicPr>
          <p:cNvPr id="3" name="Picture 2">
            <a:extLst>
              <a:ext uri="{FF2B5EF4-FFF2-40B4-BE49-F238E27FC236}">
                <a16:creationId xmlns:a16="http://schemas.microsoft.com/office/drawing/2014/main" id="{0B335C24-7849-41DA-BD7E-0F08EE665539}"/>
              </a:ext>
            </a:extLst>
          </p:cNvPr>
          <p:cNvPicPr>
            <a:picLocks noChangeAspect="1"/>
          </p:cNvPicPr>
          <p:nvPr/>
        </p:nvPicPr>
        <p:blipFill>
          <a:blip r:embed="rId13">
            <a:lum/>
            <a:alphaModFix/>
          </a:blip>
          <a:srcRect l="21172" r="25464" b="15961"/>
          <a:stretch>
            <a:fillRect/>
          </a:stretch>
        </p:blipFill>
        <p:spPr>
          <a:xfrm>
            <a:off x="9374040" y="6234480"/>
            <a:ext cx="531000" cy="622440"/>
          </a:xfrm>
          <a:prstGeom prst="rect">
            <a:avLst/>
          </a:prstGeom>
          <a:noFill/>
          <a:ln>
            <a:noFill/>
          </a:ln>
        </p:spPr>
      </p:pic>
      <p:sp>
        <p:nvSpPr>
          <p:cNvPr id="4" name="Rectangle 28">
            <a:extLst>
              <a:ext uri="{FF2B5EF4-FFF2-40B4-BE49-F238E27FC236}">
                <a16:creationId xmlns:a16="http://schemas.microsoft.com/office/drawing/2014/main" id="{5FBD3418-C4CD-4275-9936-28BD449AAEAB}"/>
              </a:ext>
            </a:extLst>
          </p:cNvPr>
          <p:cNvSpPr/>
          <p:nvPr/>
        </p:nvSpPr>
        <p:spPr>
          <a:xfrm>
            <a:off x="4422600" y="6552000"/>
            <a:ext cx="760680" cy="27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algn="r" rtl="0" hangingPunct="1">
              <a:lnSpc>
                <a:spcPct val="100000"/>
              </a:lnSpc>
              <a:spcBef>
                <a:spcPts val="0"/>
              </a:spcBef>
              <a:spcAft>
                <a:spcPts val="0"/>
              </a:spcAft>
              <a:buNone/>
              <a:tabLst/>
            </a:pPr>
            <a:fld id="{4E4A2D3C-E4F5-4ED7-A4DA-F703F72BACCE}" type="slidenum">
              <a:t>‹Nº›</a:t>
            </a:fld>
            <a:endParaRPr lang="ca-ES" sz="1800" b="0" i="0" u="none" strike="noStrike" kern="1200" spc="0">
              <a:ln>
                <a:noFill/>
              </a:ln>
              <a:solidFill>
                <a:srgbClr val="000000"/>
              </a:solidFill>
              <a:latin typeface="Calibri" pitchFamily="18"/>
              <a:ea typeface="Microsoft YaHei" pitchFamily="2"/>
              <a:cs typeface="Mangal" pitchFamily="2"/>
            </a:endParaRPr>
          </a:p>
        </p:txBody>
      </p:sp>
      <p:pic>
        <p:nvPicPr>
          <p:cNvPr id="5" name="9 Imagen">
            <a:extLst>
              <a:ext uri="{FF2B5EF4-FFF2-40B4-BE49-F238E27FC236}">
                <a16:creationId xmlns:a16="http://schemas.microsoft.com/office/drawing/2014/main" id="{C6DBA54E-FA88-49D4-81A6-F2C9367CDE83}"/>
              </a:ext>
            </a:extLst>
          </p:cNvPr>
          <p:cNvPicPr>
            <a:picLocks noChangeAspect="1"/>
          </p:cNvPicPr>
          <p:nvPr/>
        </p:nvPicPr>
        <p:blipFill>
          <a:blip r:embed="rId14">
            <a:lum/>
            <a:alphaModFix/>
          </a:blip>
          <a:srcRect/>
          <a:stretch>
            <a:fillRect/>
          </a:stretch>
        </p:blipFill>
        <p:spPr>
          <a:xfrm>
            <a:off x="72000" y="6263999"/>
            <a:ext cx="935280" cy="593280"/>
          </a:xfrm>
          <a:prstGeom prst="rect">
            <a:avLst/>
          </a:prstGeom>
          <a:noFill/>
          <a:ln>
            <a:noFill/>
          </a:ln>
        </p:spPr>
      </p:pic>
      <p:pic>
        <p:nvPicPr>
          <p:cNvPr id="6" name="Imagen 1">
            <a:extLst>
              <a:ext uri="{FF2B5EF4-FFF2-40B4-BE49-F238E27FC236}">
                <a16:creationId xmlns:a16="http://schemas.microsoft.com/office/drawing/2014/main" id="{17734CAF-A808-4C53-83C5-060489E3E210}"/>
              </a:ext>
            </a:extLst>
          </p:cNvPr>
          <p:cNvPicPr>
            <a:picLocks noChangeAspect="1"/>
          </p:cNvPicPr>
          <p:nvPr/>
        </p:nvPicPr>
        <p:blipFill>
          <a:blip r:embed="rId15">
            <a:lum/>
            <a:alphaModFix/>
          </a:blip>
          <a:srcRect t="20058"/>
          <a:stretch>
            <a:fillRect/>
          </a:stretch>
        </p:blipFill>
        <p:spPr>
          <a:xfrm>
            <a:off x="0" y="-27360"/>
            <a:ext cx="5230440" cy="1144440"/>
          </a:xfrm>
          <a:prstGeom prst="rect">
            <a:avLst/>
          </a:prstGeom>
          <a:noFill/>
          <a:ln>
            <a:noFill/>
          </a:ln>
        </p:spPr>
      </p:pic>
      <p:pic>
        <p:nvPicPr>
          <p:cNvPr id="7" name="Imagen 18">
            <a:extLst>
              <a:ext uri="{FF2B5EF4-FFF2-40B4-BE49-F238E27FC236}">
                <a16:creationId xmlns:a16="http://schemas.microsoft.com/office/drawing/2014/main" id="{8A4FCD25-0A57-4DDA-B0EE-BB8B0942E751}"/>
              </a:ext>
            </a:extLst>
          </p:cNvPr>
          <p:cNvPicPr>
            <a:picLocks noChangeAspect="1"/>
          </p:cNvPicPr>
          <p:nvPr/>
        </p:nvPicPr>
        <p:blipFill>
          <a:blip r:embed="rId15">
            <a:lum/>
            <a:alphaModFix/>
          </a:blip>
          <a:srcRect l="72428" t="20058"/>
          <a:stretch>
            <a:fillRect/>
          </a:stretch>
        </p:blipFill>
        <p:spPr>
          <a:xfrm>
            <a:off x="5191200" y="-27360"/>
            <a:ext cx="4713480" cy="1144440"/>
          </a:xfrm>
          <a:prstGeom prst="rect">
            <a:avLst/>
          </a:prstGeom>
          <a:noFill/>
          <a:ln>
            <a:noFill/>
          </a:ln>
        </p:spPr>
      </p:pic>
      <p:pic>
        <p:nvPicPr>
          <p:cNvPr id="8" name="12 Imagen">
            <a:extLst>
              <a:ext uri="{FF2B5EF4-FFF2-40B4-BE49-F238E27FC236}">
                <a16:creationId xmlns:a16="http://schemas.microsoft.com/office/drawing/2014/main" id="{7473735F-F359-4B62-84EE-A94C6A9B6BAD}"/>
              </a:ext>
            </a:extLst>
          </p:cNvPr>
          <p:cNvPicPr>
            <a:picLocks noChangeAspect="1"/>
          </p:cNvPicPr>
          <p:nvPr/>
        </p:nvPicPr>
        <p:blipFill>
          <a:blip r:embed="rId16">
            <a:lum/>
            <a:alphaModFix/>
          </a:blip>
          <a:srcRect/>
          <a:stretch>
            <a:fillRect/>
          </a:stretch>
        </p:blipFill>
        <p:spPr>
          <a:xfrm>
            <a:off x="8557560" y="6518880"/>
            <a:ext cx="760680" cy="308160"/>
          </a:xfrm>
          <a:prstGeom prst="rect">
            <a:avLst/>
          </a:prstGeom>
          <a:noFill/>
          <a:ln>
            <a:noFill/>
          </a:ln>
        </p:spPr>
      </p:pic>
      <p:sp>
        <p:nvSpPr>
          <p:cNvPr id="9" name="Marcador de título 8">
            <a:extLst>
              <a:ext uri="{FF2B5EF4-FFF2-40B4-BE49-F238E27FC236}">
                <a16:creationId xmlns:a16="http://schemas.microsoft.com/office/drawing/2014/main" id="{2199F57B-ED38-4AFB-A54A-E21F3CC61D92}"/>
              </a:ext>
            </a:extLst>
          </p:cNvPr>
          <p:cNvSpPr txBox="1">
            <a:spLocks noGrp="1"/>
          </p:cNvSpPr>
          <p:nvPr>
            <p:ph type="title"/>
          </p:nvPr>
        </p:nvSpPr>
        <p:spPr>
          <a:xfrm>
            <a:off x="495000" y="273600"/>
            <a:ext cx="8915040" cy="1144800"/>
          </a:xfrm>
          <a:prstGeom prst="rect">
            <a:avLst/>
          </a:prstGeom>
          <a:noFill/>
          <a:ln>
            <a:noFill/>
          </a:ln>
        </p:spPr>
        <p:txBody>
          <a:bodyPr vert="horz" lIns="0" tIns="0" rIns="0" bIns="0" anchor="ctr"/>
          <a:lstStyle/>
          <a:p>
            <a:endParaRPr lang="ca-ES"/>
          </a:p>
        </p:txBody>
      </p:sp>
      <p:sp>
        <p:nvSpPr>
          <p:cNvPr id="10" name="Marcador de texto 9">
            <a:extLst>
              <a:ext uri="{FF2B5EF4-FFF2-40B4-BE49-F238E27FC236}">
                <a16:creationId xmlns:a16="http://schemas.microsoft.com/office/drawing/2014/main" id="{248D4532-1793-41E6-ACD5-6CA927E07AF4}"/>
              </a:ext>
            </a:extLst>
          </p:cNvPr>
          <p:cNvSpPr txBox="1">
            <a:spLocks noGrp="1"/>
          </p:cNvSpPr>
          <p:nvPr>
            <p:ph type="body" idx="1"/>
          </p:nvPr>
        </p:nvSpPr>
        <p:spPr>
          <a:xfrm>
            <a:off x="495000" y="1604520"/>
            <a:ext cx="8915040" cy="3977640"/>
          </a:xfrm>
          <a:prstGeom prst="rect">
            <a:avLst/>
          </a:prstGeom>
          <a:noFill/>
          <a:ln>
            <a:noFill/>
          </a:ln>
        </p:spPr>
        <p:txBody>
          <a:bodyPr vert="horz" lIns="0" tIns="0" rIns="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hangingPunct="1">
        <a:tabLst/>
        <a:defRPr lang="ca-ES" sz="1800" b="0" i="0" u="none" strike="noStrike" kern="1200" spc="0">
          <a:ln>
            <a:noFill/>
          </a:ln>
          <a:solidFill>
            <a:srgbClr val="000000"/>
          </a:solidFill>
          <a:latin typeface="Calibri"/>
          <a:ea typeface="Microsoft YaHei"/>
          <a:cs typeface="Mangal"/>
        </a:defRPr>
      </a:lvl1pPr>
    </p:titleStyle>
    <p:bodyStyle>
      <a:lvl1pPr algn="l" rtl="0" hangingPunct="1">
        <a:spcBef>
          <a:spcPts val="0"/>
        </a:spcBef>
        <a:spcAft>
          <a:spcPts val="1417"/>
        </a:spcAft>
        <a:tabLst/>
        <a:defRPr lang="ca-ES" sz="3200" b="0" i="0" u="none" strike="noStrike" kern="1200" spc="0">
          <a:ln>
            <a:noFill/>
          </a:ln>
          <a:solidFill>
            <a:srgbClr val="000000"/>
          </a:solidFill>
          <a:latin typeface="Calibri"/>
          <a:ea typeface="Microsoft YaHei"/>
          <a:cs typeface="Mang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agen 24">
            <a:extLst>
              <a:ext uri="{FF2B5EF4-FFF2-40B4-BE49-F238E27FC236}">
                <a16:creationId xmlns:a16="http://schemas.microsoft.com/office/drawing/2014/main" id="{88CF7918-0D10-400E-A552-9F224BB175F2}"/>
              </a:ext>
            </a:extLst>
          </p:cNvPr>
          <p:cNvPicPr>
            <a:picLocks noChangeAspect="1"/>
          </p:cNvPicPr>
          <p:nvPr/>
        </p:nvPicPr>
        <p:blipFill>
          <a:blip r:embed="rId3">
            <a:lum/>
            <a:alphaModFix/>
          </a:blip>
          <a:srcRect/>
          <a:stretch>
            <a:fillRect/>
          </a:stretch>
        </p:blipFill>
        <p:spPr>
          <a:xfrm>
            <a:off x="-19440" y="-13680"/>
            <a:ext cx="9925200" cy="6871320"/>
          </a:xfrm>
          <a:prstGeom prst="rect">
            <a:avLst/>
          </a:prstGeom>
          <a:noFill/>
          <a:ln>
            <a:noFill/>
          </a:ln>
        </p:spPr>
      </p:pic>
      <p:grpSp>
        <p:nvGrpSpPr>
          <p:cNvPr id="3" name="5 Grupo">
            <a:extLst>
              <a:ext uri="{FF2B5EF4-FFF2-40B4-BE49-F238E27FC236}">
                <a16:creationId xmlns:a16="http://schemas.microsoft.com/office/drawing/2014/main" id="{5DD0C284-668E-41C8-AF59-B66D06EF0896}"/>
              </a:ext>
            </a:extLst>
          </p:cNvPr>
          <p:cNvGrpSpPr/>
          <p:nvPr/>
        </p:nvGrpSpPr>
        <p:grpSpPr>
          <a:xfrm>
            <a:off x="125640" y="96480"/>
            <a:ext cx="4967280" cy="6767280"/>
            <a:chOff x="125640" y="96480"/>
            <a:chExt cx="4967280" cy="6767280"/>
          </a:xfrm>
        </p:grpSpPr>
        <p:pic>
          <p:nvPicPr>
            <p:cNvPr id="4" name="6 Imagen">
              <a:extLst>
                <a:ext uri="{FF2B5EF4-FFF2-40B4-BE49-F238E27FC236}">
                  <a16:creationId xmlns:a16="http://schemas.microsoft.com/office/drawing/2014/main" id="{FDB5BA44-44A5-4E4C-B58F-37F128549432}"/>
                </a:ext>
              </a:extLst>
            </p:cNvPr>
            <p:cNvPicPr>
              <a:picLocks noChangeAspect="1"/>
            </p:cNvPicPr>
            <p:nvPr/>
          </p:nvPicPr>
          <p:blipFill>
            <a:blip r:embed="rId4">
              <a:lum/>
              <a:alphaModFix/>
            </a:blip>
            <a:srcRect/>
            <a:stretch>
              <a:fillRect/>
            </a:stretch>
          </p:blipFill>
          <p:spPr>
            <a:xfrm>
              <a:off x="2501640" y="3336479"/>
              <a:ext cx="2591280" cy="2591280"/>
            </a:xfrm>
            <a:prstGeom prst="rect">
              <a:avLst/>
            </a:prstGeom>
            <a:noFill/>
            <a:ln>
              <a:noFill/>
            </a:ln>
          </p:spPr>
        </p:pic>
        <p:pic>
          <p:nvPicPr>
            <p:cNvPr id="5" name="7 Imagen">
              <a:extLst>
                <a:ext uri="{FF2B5EF4-FFF2-40B4-BE49-F238E27FC236}">
                  <a16:creationId xmlns:a16="http://schemas.microsoft.com/office/drawing/2014/main" id="{5D1523AD-17F9-473E-A66A-B6E5040B7CF8}"/>
                </a:ext>
              </a:extLst>
            </p:cNvPr>
            <p:cNvPicPr>
              <a:picLocks noChangeAspect="1"/>
            </p:cNvPicPr>
            <p:nvPr/>
          </p:nvPicPr>
          <p:blipFill>
            <a:blip r:embed="rId5">
              <a:lum/>
              <a:alphaModFix/>
            </a:blip>
            <a:srcRect/>
            <a:stretch>
              <a:fillRect/>
            </a:stretch>
          </p:blipFill>
          <p:spPr>
            <a:xfrm>
              <a:off x="2573640" y="1097640"/>
              <a:ext cx="2219039" cy="2238120"/>
            </a:xfrm>
            <a:prstGeom prst="rect">
              <a:avLst/>
            </a:prstGeom>
            <a:noFill/>
            <a:ln>
              <a:noFill/>
            </a:ln>
          </p:spPr>
        </p:pic>
        <p:pic>
          <p:nvPicPr>
            <p:cNvPr id="6" name="8 Imagen">
              <a:extLst>
                <a:ext uri="{FF2B5EF4-FFF2-40B4-BE49-F238E27FC236}">
                  <a16:creationId xmlns:a16="http://schemas.microsoft.com/office/drawing/2014/main" id="{0C196769-3595-4803-8D7E-A86EDD9F868D}"/>
                </a:ext>
              </a:extLst>
            </p:cNvPr>
            <p:cNvPicPr>
              <a:picLocks noChangeAspect="1"/>
            </p:cNvPicPr>
            <p:nvPr/>
          </p:nvPicPr>
          <p:blipFill>
            <a:blip r:embed="rId6">
              <a:lum/>
              <a:alphaModFix/>
            </a:blip>
            <a:srcRect/>
            <a:stretch>
              <a:fillRect/>
            </a:stretch>
          </p:blipFill>
          <p:spPr>
            <a:xfrm>
              <a:off x="555840" y="96480"/>
              <a:ext cx="2233080" cy="2231280"/>
            </a:xfrm>
            <a:prstGeom prst="rect">
              <a:avLst/>
            </a:prstGeom>
            <a:noFill/>
            <a:ln>
              <a:noFill/>
            </a:ln>
          </p:spPr>
        </p:pic>
        <p:pic>
          <p:nvPicPr>
            <p:cNvPr id="7" name="9 Imagen">
              <a:extLst>
                <a:ext uri="{FF2B5EF4-FFF2-40B4-BE49-F238E27FC236}">
                  <a16:creationId xmlns:a16="http://schemas.microsoft.com/office/drawing/2014/main" id="{79EA8CF4-7C8A-44CB-87AC-7761A3CF0BA1}"/>
                </a:ext>
              </a:extLst>
            </p:cNvPr>
            <p:cNvPicPr>
              <a:picLocks noChangeAspect="1"/>
            </p:cNvPicPr>
            <p:nvPr/>
          </p:nvPicPr>
          <p:blipFill>
            <a:blip r:embed="rId7">
              <a:lum/>
              <a:alphaModFix/>
            </a:blip>
            <a:srcRect/>
            <a:stretch>
              <a:fillRect/>
            </a:stretch>
          </p:blipFill>
          <p:spPr>
            <a:xfrm>
              <a:off x="353880" y="1968480"/>
              <a:ext cx="2507040" cy="2519280"/>
            </a:xfrm>
            <a:prstGeom prst="rect">
              <a:avLst/>
            </a:prstGeom>
            <a:noFill/>
            <a:ln>
              <a:noFill/>
            </a:ln>
          </p:spPr>
        </p:pic>
        <p:pic>
          <p:nvPicPr>
            <p:cNvPr id="8" name="10 Imagen">
              <a:extLst>
                <a:ext uri="{FF2B5EF4-FFF2-40B4-BE49-F238E27FC236}">
                  <a16:creationId xmlns:a16="http://schemas.microsoft.com/office/drawing/2014/main" id="{53A55A2C-138D-4594-8A51-DD14271F340C}"/>
                </a:ext>
              </a:extLst>
            </p:cNvPr>
            <p:cNvPicPr>
              <a:picLocks noChangeAspect="1"/>
            </p:cNvPicPr>
            <p:nvPr/>
          </p:nvPicPr>
          <p:blipFill>
            <a:blip r:embed="rId8">
              <a:lum/>
              <a:alphaModFix/>
            </a:blip>
            <a:srcRect/>
            <a:stretch>
              <a:fillRect/>
            </a:stretch>
          </p:blipFill>
          <p:spPr>
            <a:xfrm>
              <a:off x="125640" y="3984480"/>
              <a:ext cx="2867040" cy="2879280"/>
            </a:xfrm>
            <a:prstGeom prst="rect">
              <a:avLst/>
            </a:prstGeom>
            <a:noFill/>
            <a:ln>
              <a:noFill/>
            </a:ln>
          </p:spPr>
        </p:pic>
      </p:grpSp>
      <p:pic>
        <p:nvPicPr>
          <p:cNvPr id="9" name="Imagen 1">
            <a:extLst>
              <a:ext uri="{FF2B5EF4-FFF2-40B4-BE49-F238E27FC236}">
                <a16:creationId xmlns:a16="http://schemas.microsoft.com/office/drawing/2014/main" id="{8E04E0C9-F929-438B-A580-5C7490FB4C3E}"/>
              </a:ext>
            </a:extLst>
          </p:cNvPr>
          <p:cNvPicPr>
            <a:picLocks noChangeAspect="1"/>
          </p:cNvPicPr>
          <p:nvPr/>
        </p:nvPicPr>
        <p:blipFill>
          <a:blip r:embed="rId9">
            <a:lum/>
            <a:alphaModFix/>
          </a:blip>
          <a:srcRect/>
          <a:stretch>
            <a:fillRect/>
          </a:stretch>
        </p:blipFill>
        <p:spPr>
          <a:xfrm>
            <a:off x="5312880" y="192240"/>
            <a:ext cx="4486320" cy="1867680"/>
          </a:xfrm>
          <a:prstGeom prst="rect">
            <a:avLst/>
          </a:prstGeom>
          <a:noFill/>
          <a:ln>
            <a:noFill/>
          </a:ln>
        </p:spPr>
      </p:pic>
      <p:pic>
        <p:nvPicPr>
          <p:cNvPr id="10" name="Picture 2">
            <a:extLst>
              <a:ext uri="{FF2B5EF4-FFF2-40B4-BE49-F238E27FC236}">
                <a16:creationId xmlns:a16="http://schemas.microsoft.com/office/drawing/2014/main" id="{B40EA70E-4BD6-41C9-8291-894739CB1199}"/>
              </a:ext>
            </a:extLst>
          </p:cNvPr>
          <p:cNvPicPr>
            <a:picLocks noChangeAspect="1"/>
          </p:cNvPicPr>
          <p:nvPr/>
        </p:nvPicPr>
        <p:blipFill>
          <a:blip r:embed="rId10">
            <a:lum/>
            <a:alphaModFix/>
          </a:blip>
          <a:srcRect/>
          <a:stretch>
            <a:fillRect/>
          </a:stretch>
        </p:blipFill>
        <p:spPr>
          <a:xfrm>
            <a:off x="6865200" y="5638680"/>
            <a:ext cx="1381679" cy="1026719"/>
          </a:xfrm>
          <a:prstGeom prst="rect">
            <a:avLst/>
          </a:prstGeom>
          <a:noFill/>
          <a:ln>
            <a:noFill/>
          </a:ln>
        </p:spPr>
      </p:pic>
      <p:sp>
        <p:nvSpPr>
          <p:cNvPr id="11" name="Text Box 3">
            <a:extLst>
              <a:ext uri="{FF2B5EF4-FFF2-40B4-BE49-F238E27FC236}">
                <a16:creationId xmlns:a16="http://schemas.microsoft.com/office/drawing/2014/main" id="{22854980-C493-45D8-B8A5-153A179FC596}"/>
              </a:ext>
            </a:extLst>
          </p:cNvPr>
          <p:cNvSpPr/>
          <p:nvPr/>
        </p:nvSpPr>
        <p:spPr>
          <a:xfrm>
            <a:off x="5550840" y="4293000"/>
            <a:ext cx="4010399" cy="713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36720" tIns="36720" rIns="36720" bIns="36720" anchor="t" anchorCtr="0" compatLnSpc="0">
            <a:spAutoFit/>
          </a:bodyPr>
          <a:lstStyle/>
          <a:p>
            <a:pPr marL="0" marR="0" lvl="0" indent="0" algn="ctr" rtl="0" hangingPunct="1">
              <a:lnSpc>
                <a:spcPct val="100000"/>
              </a:lnSpc>
              <a:spcBef>
                <a:spcPts val="0"/>
              </a:spcBef>
              <a:spcAft>
                <a:spcPts val="0"/>
              </a:spcAft>
              <a:buNone/>
              <a:tabLst/>
            </a:pPr>
            <a:r>
              <a:rPr lang="ca-ES" sz="2800" b="1" i="0" u="none" strike="noStrike" kern="1200" spc="0">
                <a:ln>
                  <a:noFill/>
                </a:ln>
                <a:solidFill>
                  <a:srgbClr val="000000"/>
                </a:solidFill>
                <a:latin typeface="Arial" pitchFamily="34"/>
                <a:ea typeface="Microsoft YaHei" pitchFamily="2"/>
                <a:cs typeface="Arial" pitchFamily="34"/>
              </a:rPr>
              <a:t>Retorn de Resultats</a:t>
            </a:r>
          </a:p>
          <a:p>
            <a:pPr marL="0" marR="0" lvl="0" indent="0" algn="ctr" rtl="0" hangingPunct="1">
              <a:lnSpc>
                <a:spcPct val="100000"/>
              </a:lnSpc>
              <a:spcBef>
                <a:spcPts val="0"/>
              </a:spcBef>
              <a:spcAft>
                <a:spcPts val="0"/>
              </a:spcAft>
              <a:buNone/>
              <a:tabLst/>
            </a:pPr>
            <a:r>
              <a:rPr lang="ca-ES" sz="1400" b="1" i="0" u="none" strike="noStrike" kern="1200" spc="0">
                <a:ln>
                  <a:noFill/>
                </a:ln>
                <a:solidFill>
                  <a:srgbClr val="000000"/>
                </a:solidFill>
                <a:latin typeface="Arial" pitchFamily="34"/>
                <a:ea typeface="Microsoft YaHei" pitchFamily="2"/>
                <a:cs typeface="Arial" pitchFamily="34"/>
              </a:rPr>
              <a:t>Novembre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5" name="19 CuadroTexto">
            <a:extLst>
              <a:ext uri="{FF2B5EF4-FFF2-40B4-BE49-F238E27FC236}">
                <a16:creationId xmlns:a16="http://schemas.microsoft.com/office/drawing/2014/main" id="{F760C902-1345-44B4-A4ED-7D3244A2F080}"/>
              </a:ext>
            </a:extLst>
          </p:cNvPr>
          <p:cNvSpPr/>
          <p:nvPr/>
        </p:nvSpPr>
        <p:spPr>
          <a:xfrm>
            <a:off x="1115280" y="15123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6" name="20 Imagen">
            <a:extLst>
              <a:ext uri="{FF2B5EF4-FFF2-40B4-BE49-F238E27FC236}">
                <a16:creationId xmlns:a16="http://schemas.microsoft.com/office/drawing/2014/main" id="{5C36B9CB-7755-4301-AD1E-B0BA4A551542}"/>
              </a:ext>
            </a:extLst>
          </p:cNvPr>
          <p:cNvPicPr>
            <a:picLocks noChangeAspect="1"/>
          </p:cNvPicPr>
          <p:nvPr/>
        </p:nvPicPr>
        <p:blipFill>
          <a:blip r:embed="rId3">
            <a:lum/>
            <a:alphaModFix/>
          </a:blip>
          <a:srcRect/>
          <a:stretch>
            <a:fillRect/>
          </a:stretch>
        </p:blipFill>
        <p:spPr>
          <a:xfrm>
            <a:off x="586739" y="1440360"/>
            <a:ext cx="719640" cy="719640"/>
          </a:xfrm>
          <a:prstGeom prst="rect">
            <a:avLst/>
          </a:prstGeom>
          <a:noFill/>
          <a:ln>
            <a:noFill/>
          </a:ln>
        </p:spPr>
      </p:pic>
      <p:graphicFrame>
        <p:nvGraphicFramePr>
          <p:cNvPr id="7" name="Tabla 6">
            <a:extLst>
              <a:ext uri="{FF2B5EF4-FFF2-40B4-BE49-F238E27FC236}">
                <a16:creationId xmlns:a16="http://schemas.microsoft.com/office/drawing/2014/main" id="{0BD64D78-A789-4267-87DA-9F8DE332E9E3}"/>
              </a:ext>
            </a:extLst>
          </p:cNvPr>
          <p:cNvGraphicFramePr>
            <a:graphicFrameLocks noGrp="1"/>
          </p:cNvGraphicFramePr>
          <p:nvPr>
            <p:extLst>
              <p:ext uri="{D42A27DB-BD31-4B8C-83A1-F6EECF244321}">
                <p14:modId xmlns:p14="http://schemas.microsoft.com/office/powerpoint/2010/main" val="3577802381"/>
              </p:ext>
            </p:extLst>
          </p:nvPr>
        </p:nvGraphicFramePr>
        <p:xfrm>
          <a:off x="1115280" y="2359707"/>
          <a:ext cx="8622486" cy="2618160"/>
        </p:xfrm>
        <a:graphic>
          <a:graphicData uri="http://schemas.openxmlformats.org/drawingml/2006/table">
            <a:tbl>
              <a:tblPr/>
              <a:tblGrid>
                <a:gridCol w="6641639">
                  <a:extLst>
                    <a:ext uri="{9D8B030D-6E8A-4147-A177-3AD203B41FA5}">
                      <a16:colId xmlns:a16="http://schemas.microsoft.com/office/drawing/2014/main" val="1607563962"/>
                    </a:ext>
                  </a:extLst>
                </a:gridCol>
                <a:gridCol w="703080">
                  <a:extLst>
                    <a:ext uri="{9D8B030D-6E8A-4147-A177-3AD203B41FA5}">
                      <a16:colId xmlns:a16="http://schemas.microsoft.com/office/drawing/2014/main" val="2197449160"/>
                    </a:ext>
                  </a:extLst>
                </a:gridCol>
                <a:gridCol w="1277767">
                  <a:extLst>
                    <a:ext uri="{9D8B030D-6E8A-4147-A177-3AD203B41FA5}">
                      <a16:colId xmlns:a16="http://schemas.microsoft.com/office/drawing/2014/main" val="3447860258"/>
                    </a:ext>
                  </a:extLst>
                </a:gridCol>
              </a:tblGrid>
              <a:tr h="157486">
                <a:tc>
                  <a:txBody>
                    <a:bodyPr/>
                    <a:lstStyle/>
                    <a:p>
                      <a:pPr marL="0" marR="0" lvl="0" indent="0" algn="l" rtl="0" hangingPunct="0">
                        <a:lnSpc>
                          <a:spcPct val="100000"/>
                        </a:lnSpc>
                        <a:spcBef>
                          <a:spcPts val="0"/>
                        </a:spcBef>
                        <a:spcAft>
                          <a:spcPts val="0"/>
                        </a:spcAft>
                        <a:buNone/>
                        <a:tabLst/>
                        <a:defRPr b="0" i="0" u="none" strike="noStrike" spc="0">
                          <a:solidFill>
                            <a:srgbClr val="FFFFFF"/>
                          </a:solidFill>
                        </a:defRPr>
                      </a:pPr>
                      <a:r>
                        <a:rPr lang="ca-ES" sz="1400" b="1" i="0" u="none" strike="noStrike" kern="1200" spc="0" dirty="0">
                          <a:ln>
                            <a:noFill/>
                          </a:ln>
                          <a:solidFill>
                            <a:srgbClr val="FFFFFF"/>
                          </a:solidFill>
                          <a:latin typeface="Calibri" pitchFamily="34"/>
                          <a:ea typeface="Microsoft YaHei" pitchFamily="2"/>
                          <a:cs typeface="Mangal" pitchFamily="2"/>
                        </a:rPr>
                        <a:t>PROPOSTES GUANYADORES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Calibri" pitchFamily="34"/>
                          <a:ea typeface="Microsoft YaHei" pitchFamily="2"/>
                          <a:cs typeface="Mangal" pitchFamily="2"/>
                        </a:rPr>
                        <a:t>VOTS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Arial" pitchFamily="18"/>
                          <a:ea typeface="Microsoft YaHei" pitchFamily="2"/>
                          <a:cs typeface="Mangal" pitchFamily="2"/>
                        </a:rPr>
                        <a:t>Cost</a:t>
                      </a:r>
                    </a:p>
                  </a:txBody>
                  <a:tcPr marL="36000" marR="36000" marT="36000" marB="36000">
                    <a:solidFill>
                      <a:schemeClr val="bg1">
                        <a:lumMod val="65000"/>
                      </a:schemeClr>
                    </a:solidFill>
                  </a:tcPr>
                </a:tc>
                <a:extLst>
                  <a:ext uri="{0D108BD9-81ED-4DB2-BD59-A6C34878D82A}">
                    <a16:rowId xmlns:a16="http://schemas.microsoft.com/office/drawing/2014/main" val="1283206137"/>
                  </a:ext>
                </a:extLst>
              </a:tr>
              <a:tr h="222247">
                <a:tc>
                  <a:txBody>
                    <a:bodyPr/>
                    <a:lstStyle/>
                    <a:p>
                      <a:pPr algn="l" fontAlgn="b"/>
                      <a:r>
                        <a:rPr lang="ca-ES" sz="1200" b="1" i="0" u="none" strike="noStrike" noProof="0" dirty="0">
                          <a:solidFill>
                            <a:srgbClr val="000000"/>
                          </a:solidFill>
                          <a:effectLst/>
                          <a:latin typeface="Arial" panose="020B0604020202020204" pitchFamily="34" charset="0"/>
                          <a:cs typeface="Arial" panose="020B0604020202020204" pitchFamily="34" charset="0"/>
                        </a:rPr>
                        <a:t>15. Passos de  vianants elevats a la rotonda de </a:t>
                      </a:r>
                      <a:r>
                        <a:rPr lang="ca-ES" sz="1200" b="1" i="0" u="none" strike="noStrike" noProof="0" dirty="0" err="1">
                          <a:solidFill>
                            <a:srgbClr val="000000"/>
                          </a:solidFill>
                          <a:effectLst/>
                          <a:latin typeface="Arial" panose="020B0604020202020204" pitchFamily="34" charset="0"/>
                          <a:cs typeface="Arial" panose="020B0604020202020204" pitchFamily="34" charset="0"/>
                        </a:rPr>
                        <a:t>Chrysalis</a:t>
                      </a:r>
                      <a:r>
                        <a:rPr lang="ca-ES" sz="1200" b="1" i="0" u="none" strike="noStrike" noProof="0" dirty="0">
                          <a:solidFill>
                            <a:srgbClr val="000000"/>
                          </a:solidFill>
                          <a:effectLst/>
                          <a:latin typeface="Arial" panose="020B0604020202020204" pitchFamily="34" charset="0"/>
                          <a:cs typeface="Arial" panose="020B0604020202020204" pitchFamily="34" charset="0"/>
                        </a:rPr>
                        <a:t>, passarel·la, condicionament plataforma, baranes, pintura i senyalització</a:t>
                      </a:r>
                    </a:p>
                  </a:txBody>
                  <a:tcPr marL="36000" marR="36000" marT="36000" marB="36000" anchor="ctr">
                    <a:solidFill>
                      <a:schemeClr val="accent5">
                        <a:lumMod val="60000"/>
                        <a:lumOff val="40000"/>
                      </a:schemeClr>
                    </a:solidFill>
                  </a:tcPr>
                </a:tc>
                <a:tc>
                  <a:txBody>
                    <a:bodyPr/>
                    <a:lstStyle/>
                    <a:p>
                      <a:pPr algn="ctr" fontAlgn="b"/>
                      <a:r>
                        <a:rPr lang="ca-ES" sz="1200" b="1" i="0" u="none" strike="noStrike">
                          <a:solidFill>
                            <a:srgbClr val="000000"/>
                          </a:solidFill>
                          <a:effectLst/>
                          <a:latin typeface="Arial" panose="020B0604020202020204" pitchFamily="34" charset="0"/>
                          <a:cs typeface="Arial" panose="020B0604020202020204" pitchFamily="34" charset="0"/>
                        </a:rPr>
                        <a:t>240</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59.100 €</a:t>
                      </a:r>
                    </a:p>
                  </a:txBody>
                  <a:tcPr marL="36000" marR="36000" marT="36000" marB="36000" anchor="ctr">
                    <a:solidFill>
                      <a:schemeClr val="accent5">
                        <a:lumMod val="60000"/>
                        <a:lumOff val="40000"/>
                      </a:schemeClr>
                    </a:solidFill>
                  </a:tcPr>
                </a:tc>
                <a:extLst>
                  <a:ext uri="{0D108BD9-81ED-4DB2-BD59-A6C34878D82A}">
                    <a16:rowId xmlns:a16="http://schemas.microsoft.com/office/drawing/2014/main" val="3311708956"/>
                  </a:ext>
                </a:extLst>
              </a:tr>
              <a:tr h="222247">
                <a:tc>
                  <a:txBody>
                    <a:bodyPr/>
                    <a:lstStyle/>
                    <a:p>
                      <a:pPr algn="l" fontAlgn="b"/>
                      <a:r>
                        <a:rPr lang="ca-ES" sz="1200" b="1" i="0" u="none" strike="noStrike" noProof="0" dirty="0">
                          <a:solidFill>
                            <a:srgbClr val="000000"/>
                          </a:solidFill>
                          <a:effectLst/>
                          <a:latin typeface="Arial" panose="020B0604020202020204" pitchFamily="34" charset="0"/>
                          <a:cs typeface="Arial" panose="020B0604020202020204" pitchFamily="34" charset="0"/>
                        </a:rPr>
                        <a:t>9. Parc de salut al Fornàs, barri de les Comarques, plaça dels Pins i Pisos dels Clols</a:t>
                      </a:r>
                    </a:p>
                  </a:txBody>
                  <a:tcPr marL="36000" marR="36000" marT="36000" marB="36000" anchor="ctr">
                    <a:solidFill>
                      <a:schemeClr val="accent5">
                        <a:lumMod val="60000"/>
                        <a:lumOff val="40000"/>
                      </a:schemeClr>
                    </a:solidFill>
                  </a:tcPr>
                </a:tc>
                <a:tc>
                  <a:txBody>
                    <a:bodyPr/>
                    <a:lstStyle/>
                    <a:p>
                      <a:pPr algn="ctr" fontAlgn="b"/>
                      <a:r>
                        <a:rPr lang="ca-ES" sz="1200" b="1" i="0" u="none" strike="noStrike">
                          <a:solidFill>
                            <a:srgbClr val="000000"/>
                          </a:solidFill>
                          <a:effectLst/>
                          <a:latin typeface="Arial" panose="020B0604020202020204" pitchFamily="34" charset="0"/>
                          <a:cs typeface="Arial" panose="020B0604020202020204" pitchFamily="34" charset="0"/>
                        </a:rPr>
                        <a:t>238</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45.000 €</a:t>
                      </a:r>
                    </a:p>
                  </a:txBody>
                  <a:tcPr marL="36000" marR="36000" marT="36000" marB="36000" anchor="ctr">
                    <a:solidFill>
                      <a:schemeClr val="accent5">
                        <a:lumMod val="60000"/>
                        <a:lumOff val="40000"/>
                      </a:schemeClr>
                    </a:solidFill>
                  </a:tcPr>
                </a:tc>
                <a:extLst>
                  <a:ext uri="{0D108BD9-81ED-4DB2-BD59-A6C34878D82A}">
                    <a16:rowId xmlns:a16="http://schemas.microsoft.com/office/drawing/2014/main" val="245141877"/>
                  </a:ext>
                </a:extLst>
              </a:tr>
              <a:tr h="222247">
                <a:tc>
                  <a:txBody>
                    <a:bodyPr/>
                    <a:lstStyle/>
                    <a:p>
                      <a:pPr algn="l" fontAlgn="b"/>
                      <a:r>
                        <a:rPr lang="ca-ES" sz="1200" b="1" i="0" u="none" strike="noStrike" noProof="0" dirty="0">
                          <a:solidFill>
                            <a:srgbClr val="000000"/>
                          </a:solidFill>
                          <a:effectLst/>
                          <a:latin typeface="Arial" panose="020B0604020202020204" pitchFamily="34" charset="0"/>
                          <a:cs typeface="Arial" panose="020B0604020202020204" pitchFamily="34" charset="0"/>
                        </a:rPr>
                        <a:t>6. Circuit de salut al camí de la Verneda, camí de Vallmoll i camí de la Font de Sant Bernat al Pont de </a:t>
                      </a:r>
                      <a:r>
                        <a:rPr lang="ca-ES" sz="1200" b="1" i="0" u="none" strike="noStrike" noProof="0" dirty="0" err="1">
                          <a:solidFill>
                            <a:srgbClr val="000000"/>
                          </a:solidFill>
                          <a:effectLst/>
                          <a:latin typeface="Arial" panose="020B0604020202020204" pitchFamily="34" charset="0"/>
                          <a:cs typeface="Arial" panose="020B0604020202020204" pitchFamily="34" charset="0"/>
                        </a:rPr>
                        <a:t>Goi</a:t>
                      </a:r>
                      <a:endParaRPr lang="ca-ES" sz="1200" b="1" i="0" u="none" strike="noStrike" noProof="0" dirty="0">
                        <a:solidFill>
                          <a:srgbClr val="000000"/>
                        </a:solidFill>
                        <a:effectLst/>
                        <a:latin typeface="Arial" panose="020B0604020202020204" pitchFamily="34" charset="0"/>
                        <a:cs typeface="Arial" panose="020B0604020202020204" pitchFamily="34" charset="0"/>
                      </a:endParaRP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226</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10.000 €</a:t>
                      </a:r>
                    </a:p>
                  </a:txBody>
                  <a:tcPr marL="36000" marR="36000" marT="36000" marB="36000" anchor="ctr">
                    <a:solidFill>
                      <a:schemeClr val="accent5">
                        <a:lumMod val="60000"/>
                        <a:lumOff val="40000"/>
                      </a:schemeClr>
                    </a:solidFill>
                  </a:tcPr>
                </a:tc>
                <a:extLst>
                  <a:ext uri="{0D108BD9-81ED-4DB2-BD59-A6C34878D82A}">
                    <a16:rowId xmlns:a16="http://schemas.microsoft.com/office/drawing/2014/main" val="3373917566"/>
                  </a:ext>
                </a:extLst>
              </a:tr>
              <a:tr h="222247">
                <a:tc>
                  <a:txBody>
                    <a:bodyPr/>
                    <a:lstStyle/>
                    <a:p>
                      <a:pPr algn="l" fontAlgn="b"/>
                      <a:r>
                        <a:rPr lang="ca-ES" sz="1200" b="1" i="0" u="none" strike="noStrike" noProof="0" dirty="0">
                          <a:solidFill>
                            <a:srgbClr val="000000"/>
                          </a:solidFill>
                          <a:effectLst/>
                          <a:latin typeface="Arial" panose="020B0604020202020204" pitchFamily="34" charset="0"/>
                          <a:cs typeface="Arial" panose="020B0604020202020204" pitchFamily="34" charset="0"/>
                        </a:rPr>
                        <a:t>17. Carril bici Valls</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199</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60.000 €</a:t>
                      </a:r>
                    </a:p>
                  </a:txBody>
                  <a:tcPr marL="36000" marR="36000" marT="36000" marB="36000" anchor="ctr">
                    <a:solidFill>
                      <a:schemeClr val="accent5">
                        <a:lumMod val="60000"/>
                        <a:lumOff val="40000"/>
                      </a:schemeClr>
                    </a:solidFill>
                  </a:tcPr>
                </a:tc>
                <a:extLst>
                  <a:ext uri="{0D108BD9-81ED-4DB2-BD59-A6C34878D82A}">
                    <a16:rowId xmlns:a16="http://schemas.microsoft.com/office/drawing/2014/main" val="4227879250"/>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25. Acabament de la urbanització del Parc </a:t>
                      </a:r>
                      <a:r>
                        <a:rPr lang="ca-ES" sz="1200" b="0" i="0" u="none" strike="noStrike" noProof="0" dirty="0" err="1">
                          <a:solidFill>
                            <a:srgbClr val="000000"/>
                          </a:solidFill>
                          <a:effectLst/>
                          <a:latin typeface="Arial" panose="020B0604020202020204" pitchFamily="34" charset="0"/>
                          <a:cs typeface="Arial" panose="020B0604020202020204" pitchFamily="34" charset="0"/>
                        </a:rPr>
                        <a:t>Barrau</a:t>
                      </a:r>
                      <a:r>
                        <a:rPr lang="ca-ES" sz="1200" b="0" i="0" u="none" strike="noStrike" noProof="0" dirty="0">
                          <a:solidFill>
                            <a:srgbClr val="000000"/>
                          </a:solidFill>
                          <a:effectLst/>
                          <a:latin typeface="Arial" panose="020B0604020202020204" pitchFamily="34" charset="0"/>
                          <a:cs typeface="Arial" panose="020B0604020202020204" pitchFamily="34" charset="0"/>
                        </a:rPr>
                        <a:t>: millora de l’enjardinament, canvi d’algun llum, millora del parc infantil</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186*</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190.000 €</a:t>
                      </a:r>
                    </a:p>
                  </a:txBody>
                  <a:tcPr marL="36000" marR="36000" marT="36000" marB="36000" anchor="ctr"/>
                </a:tc>
                <a:extLst>
                  <a:ext uri="{0D108BD9-81ED-4DB2-BD59-A6C34878D82A}">
                    <a16:rowId xmlns:a16="http://schemas.microsoft.com/office/drawing/2014/main" val="43323413"/>
                  </a:ext>
                </a:extLst>
              </a:tr>
              <a:tr h="233653">
                <a:tc>
                  <a:txBody>
                    <a:bodyPr/>
                    <a:lstStyle/>
                    <a:p>
                      <a:pPr algn="l" fontAlgn="b"/>
                      <a:r>
                        <a:rPr lang="ca-ES" sz="1200" b="1" i="0" u="none" strike="noStrike" noProof="0" dirty="0">
                          <a:solidFill>
                            <a:srgbClr val="000000"/>
                          </a:solidFill>
                          <a:effectLst/>
                          <a:latin typeface="Arial" panose="020B0604020202020204" pitchFamily="34" charset="0"/>
                          <a:cs typeface="Arial" panose="020B0604020202020204" pitchFamily="34" charset="0"/>
                        </a:rPr>
                        <a:t>13. Remolc emergències Protecció Civil</a:t>
                      </a:r>
                    </a:p>
                  </a:txBody>
                  <a:tcPr marL="36000" marR="36000" marT="36000" marB="36000" anchor="ctr">
                    <a:solidFill>
                      <a:schemeClr val="accent5">
                        <a:lumMod val="60000"/>
                        <a:lumOff val="40000"/>
                      </a:schemeClr>
                    </a:solidFill>
                  </a:tcPr>
                </a:tc>
                <a:tc>
                  <a:txBody>
                    <a:bodyPr/>
                    <a:lstStyle/>
                    <a:p>
                      <a:pPr algn="ctr" fontAlgn="b"/>
                      <a:r>
                        <a:rPr lang="ca-ES" sz="1200" b="1" i="0" u="none" strike="noStrike">
                          <a:solidFill>
                            <a:srgbClr val="000000"/>
                          </a:solidFill>
                          <a:effectLst/>
                          <a:latin typeface="Arial" panose="020B0604020202020204" pitchFamily="34" charset="0"/>
                          <a:cs typeface="Arial" panose="020B0604020202020204" pitchFamily="34" charset="0"/>
                        </a:rPr>
                        <a:t>158</a:t>
                      </a:r>
                    </a:p>
                  </a:txBody>
                  <a:tcPr marL="36000" marR="36000" marT="36000" marB="36000" anchor="ctr">
                    <a:solidFill>
                      <a:schemeClr val="accent5">
                        <a:lumMod val="60000"/>
                        <a:lumOff val="40000"/>
                      </a:schemeClr>
                    </a:solidFill>
                  </a:tcP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13.000 €</a:t>
                      </a:r>
                    </a:p>
                  </a:txBody>
                  <a:tcPr marL="36000" marR="36000" marT="36000" marB="36000" anchor="ctr">
                    <a:solidFill>
                      <a:schemeClr val="accent5">
                        <a:lumMod val="60000"/>
                        <a:lumOff val="40000"/>
                      </a:schemeClr>
                    </a:solidFill>
                  </a:tcPr>
                </a:tc>
                <a:extLst>
                  <a:ext uri="{0D108BD9-81ED-4DB2-BD59-A6C34878D82A}">
                    <a16:rowId xmlns:a16="http://schemas.microsoft.com/office/drawing/2014/main" val="566802394"/>
                  </a:ext>
                </a:extLst>
              </a:tr>
              <a:tr h="137014">
                <a:tc gridSpan="2">
                  <a:txBody>
                    <a:bodyPr/>
                    <a:lstStyle/>
                    <a:p>
                      <a:pPr algn="r" fontAlgn="b"/>
                      <a:r>
                        <a:rPr lang="ca-ES" sz="1200" b="1" i="0" u="none" strike="noStrike" noProof="0" dirty="0">
                          <a:solidFill>
                            <a:srgbClr val="000000"/>
                          </a:solidFill>
                          <a:effectLst/>
                          <a:latin typeface="Arial" panose="020B0604020202020204" pitchFamily="34" charset="0"/>
                          <a:cs typeface="Arial" panose="020B0604020202020204" pitchFamily="34" charset="0"/>
                        </a:rPr>
                        <a:t>TOTAL PRESSUPOST</a:t>
                      </a:r>
                    </a:p>
                  </a:txBody>
                  <a:tcPr marL="36000" marR="36000" marT="36000" marB="3600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fontAlgn="b"/>
                      <a:endParaRPr lang="ca-ES" sz="12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nchor="ctr"/>
                </a:tc>
                <a:tc>
                  <a:txBody>
                    <a:bodyPr/>
                    <a:lstStyle/>
                    <a:p>
                      <a:pPr algn="ctr" fontAlgn="b"/>
                      <a:r>
                        <a:rPr lang="ca-ES" sz="1200" b="1" i="0" u="none" strike="noStrike" dirty="0">
                          <a:solidFill>
                            <a:srgbClr val="000000"/>
                          </a:solidFill>
                          <a:effectLst/>
                          <a:latin typeface="Arial" panose="020B0604020202020204" pitchFamily="34" charset="0"/>
                          <a:cs typeface="Arial" panose="020B0604020202020204" pitchFamily="34" charset="0"/>
                        </a:rPr>
                        <a:t>187.100 €</a:t>
                      </a:r>
                    </a:p>
                  </a:txBody>
                  <a:tcPr marL="36000" marR="36000" marT="36000" marB="36000" anchor="ctr"/>
                </a:tc>
                <a:extLst>
                  <a:ext uri="{0D108BD9-81ED-4DB2-BD59-A6C34878D82A}">
                    <a16:rowId xmlns:a16="http://schemas.microsoft.com/office/drawing/2014/main" val="1175278357"/>
                  </a:ext>
                </a:extLst>
              </a:tr>
            </a:tbl>
          </a:graphicData>
        </a:graphic>
      </p:graphicFrame>
      <p:sp>
        <p:nvSpPr>
          <p:cNvPr id="8" name="CuadroTexto 7">
            <a:extLst>
              <a:ext uri="{FF2B5EF4-FFF2-40B4-BE49-F238E27FC236}">
                <a16:creationId xmlns:a16="http://schemas.microsoft.com/office/drawing/2014/main" id="{7F022539-49B0-4BE1-B2AB-DCD5CBCF36FB}"/>
              </a:ext>
            </a:extLst>
          </p:cNvPr>
          <p:cNvSpPr txBox="1"/>
          <p:nvPr/>
        </p:nvSpPr>
        <p:spPr>
          <a:xfrm>
            <a:off x="1306379" y="5876728"/>
            <a:ext cx="7122186" cy="739774"/>
          </a:xfrm>
          <a:prstGeom prst="rect">
            <a:avLst/>
          </a:prstGeom>
          <a:noFill/>
          <a:ln>
            <a:noFill/>
          </a:ln>
        </p:spPr>
        <p:txBody>
          <a:bodyPr vert="horz" wrap="square" lIns="90000" tIns="45000" rIns="90000" bIns="45000" anchorCtr="0" compatLnSpc="0">
            <a:spAutoFit/>
          </a:bodyPr>
          <a:lstStyle/>
          <a:p>
            <a:pPr lvl="0" hangingPunct="0">
              <a:defRPr sz="1500"/>
            </a:pPr>
            <a:r>
              <a:rPr lang="ca-ES" sz="1100" dirty="0">
                <a:latin typeface="Arial" pitchFamily="18"/>
                <a:ea typeface="Microsoft YaHei" pitchFamily="2"/>
                <a:cs typeface="Mangal" pitchFamily="2"/>
              </a:rPr>
              <a:t>* D’acord amb el Protocol de Pressupostos Participatius, la proposta d’acabament de la urbanització del Parc </a:t>
            </a:r>
            <a:r>
              <a:rPr lang="ca-ES" sz="1100" dirty="0" err="1">
                <a:latin typeface="Arial" pitchFamily="18"/>
                <a:ea typeface="Microsoft YaHei" pitchFamily="2"/>
                <a:cs typeface="Mangal" pitchFamily="2"/>
              </a:rPr>
              <a:t>Barrau</a:t>
            </a:r>
            <a:r>
              <a:rPr lang="ca-ES" sz="1100" dirty="0">
                <a:latin typeface="Arial" pitchFamily="18"/>
                <a:ea typeface="Microsoft YaHei" pitchFamily="2"/>
                <a:cs typeface="Mangal" pitchFamily="2"/>
              </a:rPr>
              <a:t> no pot ser una de les seleccionades perquè el seu pressupost, sumat als pressupostos de les propostes anteriors, supera la partida de 200.000 euros prevista als pressupostos participatius. Per aquest motiu, entra finalment la proposta més votada immediatament següent, el remolc d’emergències per a Protecció Civil</a:t>
            </a:r>
            <a:endParaRPr lang="ca-ES" sz="1100" b="0" i="0" u="none" strike="noStrike" kern="1200" dirty="0">
              <a:ln>
                <a:noFill/>
              </a:ln>
              <a:latin typeface="Arial" pitchFamily="18"/>
              <a:ea typeface="Microsoft YaHei" pitchFamily="2"/>
              <a:cs typeface="Mangal" pitchFamily="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9 CuadroTexto">
            <a:extLst>
              <a:ext uri="{FF2B5EF4-FFF2-40B4-BE49-F238E27FC236}">
                <a16:creationId xmlns:a16="http://schemas.microsoft.com/office/drawing/2014/main" id="{F760C902-1345-44B4-A4ED-7D3244A2F080}"/>
              </a:ext>
            </a:extLst>
          </p:cNvPr>
          <p:cNvSpPr/>
          <p:nvPr/>
        </p:nvSpPr>
        <p:spPr>
          <a:xfrm>
            <a:off x="1115280" y="15123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6" name="20 Imagen">
            <a:extLst>
              <a:ext uri="{FF2B5EF4-FFF2-40B4-BE49-F238E27FC236}">
                <a16:creationId xmlns:a16="http://schemas.microsoft.com/office/drawing/2014/main" id="{5C36B9CB-7755-4301-AD1E-B0BA4A551542}"/>
              </a:ext>
            </a:extLst>
          </p:cNvPr>
          <p:cNvPicPr>
            <a:picLocks noChangeAspect="1"/>
          </p:cNvPicPr>
          <p:nvPr/>
        </p:nvPicPr>
        <p:blipFill>
          <a:blip r:embed="rId3">
            <a:lum/>
            <a:alphaModFix/>
          </a:blip>
          <a:srcRect/>
          <a:stretch>
            <a:fillRect/>
          </a:stretch>
        </p:blipFill>
        <p:spPr>
          <a:xfrm>
            <a:off x="586739" y="1440360"/>
            <a:ext cx="719640" cy="719640"/>
          </a:xfrm>
          <a:prstGeom prst="rect">
            <a:avLst/>
          </a:prstGeom>
          <a:noFill/>
          <a:ln>
            <a:noFill/>
          </a:ln>
        </p:spPr>
      </p:pic>
      <p:sp>
        <p:nvSpPr>
          <p:cNvPr id="2" name="Rectángulo 1">
            <a:extLst>
              <a:ext uri="{FF2B5EF4-FFF2-40B4-BE49-F238E27FC236}">
                <a16:creationId xmlns:a16="http://schemas.microsoft.com/office/drawing/2014/main" id="{9084ACA9-307C-487F-B570-07EFB527364D}"/>
              </a:ext>
            </a:extLst>
          </p:cNvPr>
          <p:cNvSpPr/>
          <p:nvPr/>
        </p:nvSpPr>
        <p:spPr>
          <a:xfrm>
            <a:off x="1151942" y="4657921"/>
            <a:ext cx="4146391" cy="461665"/>
          </a:xfrm>
          <a:prstGeom prst="rect">
            <a:avLst/>
          </a:prstGeom>
        </p:spPr>
        <p:txBody>
          <a:bodyPr wrap="none">
            <a:spAutoFit/>
          </a:bodyPr>
          <a:lstStyle/>
          <a:p>
            <a:r>
              <a:rPr lang="ca-ES" sz="2400" b="1" dirty="0">
                <a:solidFill>
                  <a:srgbClr val="0070C0"/>
                </a:solidFill>
              </a:rPr>
              <a:t>http://bit.ly/PresPartValls2019</a:t>
            </a:r>
          </a:p>
        </p:txBody>
      </p:sp>
      <p:pic>
        <p:nvPicPr>
          <p:cNvPr id="9" name="Picture 2" descr="http://plastica.ecea.es/wp-content/uploads/2012/05/evaluacion.jpg">
            <a:extLst>
              <a:ext uri="{FF2B5EF4-FFF2-40B4-BE49-F238E27FC236}">
                <a16:creationId xmlns:a16="http://schemas.microsoft.com/office/drawing/2014/main" id="{4C3CDF8E-7C48-4344-AC37-BDA6DF0FBB53}"/>
              </a:ext>
            </a:extLst>
          </p:cNvPr>
          <p:cNvPicPr>
            <a:picLocks noChangeAspect="1" noChangeArrowheads="1"/>
          </p:cNvPicPr>
          <p:nvPr/>
        </p:nvPicPr>
        <p:blipFill>
          <a:blip r:embed="rId4"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441244" y="2366990"/>
            <a:ext cx="4464756" cy="3348567"/>
          </a:xfrm>
          <a:prstGeom prst="rect">
            <a:avLst/>
          </a:prstGeom>
          <a:noFill/>
          <a:extLst>
            <a:ext uri="{909E8E84-426E-40DD-AFC4-6F175D3DCCD1}">
              <a14:hiddenFill xmlns:a14="http://schemas.microsoft.com/office/drawing/2010/main">
                <a:solidFill>
                  <a:srgbClr val="FFFFFF"/>
                </a:solidFill>
              </a14:hiddenFill>
            </a:ext>
          </a:extLst>
        </p:spPr>
      </p:pic>
      <p:sp>
        <p:nvSpPr>
          <p:cNvPr id="10" name="4 Rectángulo">
            <a:extLst>
              <a:ext uri="{FF2B5EF4-FFF2-40B4-BE49-F238E27FC236}">
                <a16:creationId xmlns:a16="http://schemas.microsoft.com/office/drawing/2014/main" id="{F00AA038-A512-47B5-9146-C512422CFAD7}"/>
              </a:ext>
            </a:extLst>
          </p:cNvPr>
          <p:cNvSpPr/>
          <p:nvPr/>
        </p:nvSpPr>
        <p:spPr>
          <a:xfrm>
            <a:off x="1151942" y="3040096"/>
            <a:ext cx="4953000" cy="1287532"/>
          </a:xfrm>
          <a:prstGeom prst="rect">
            <a:avLst/>
          </a:prstGeom>
        </p:spPr>
        <p:txBody>
          <a:bodyPr>
            <a:spAutoFit/>
          </a:bodyPr>
          <a:ls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150000"/>
              </a:lnSpc>
            </a:pPr>
            <a:r>
              <a:rPr lang="ca-ES" sz="1800" b="1" dirty="0">
                <a:latin typeface="Arial" panose="020B0604020202020204" pitchFamily="34" charset="0"/>
                <a:ea typeface="Arial Unicode MS" panose="020B0604020202020204" pitchFamily="34" charset="-128"/>
                <a:cs typeface="Arial" panose="020B0604020202020204" pitchFamily="34" charset="0"/>
              </a:rPr>
              <a:t>Podeu valorar el procés de Pressupostos Participatius 2019 de Valls a través del següent formulari online:</a:t>
            </a:r>
            <a:endParaRPr lang="ca-ES" sz="1800" b="1" kern="0"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76528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14" name="4 Rectángulo">
            <a:extLst>
              <a:ext uri="{FF2B5EF4-FFF2-40B4-BE49-F238E27FC236}">
                <a16:creationId xmlns:a16="http://schemas.microsoft.com/office/drawing/2014/main" id="{DEA76F49-E050-40B7-A8E1-F2C44C5A5F84}"/>
              </a:ext>
            </a:extLst>
          </p:cNvPr>
          <p:cNvSpPr/>
          <p:nvPr/>
        </p:nvSpPr>
        <p:spPr>
          <a:xfrm>
            <a:off x="0" y="5805360"/>
            <a:ext cx="9905760" cy="105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ca-ES" sz="1800" b="0" i="0" u="none" strike="noStrike" kern="1200">
              <a:ln>
                <a:noFill/>
              </a:ln>
              <a:latin typeface="Arial" pitchFamily="18"/>
              <a:ea typeface="Microsoft YaHei" pitchFamily="2"/>
              <a:cs typeface="Mangal" pitchFamily="2"/>
            </a:endParaRPr>
          </a:p>
        </p:txBody>
      </p:sp>
      <p:sp>
        <p:nvSpPr>
          <p:cNvPr id="15" name="9 Rectángulo">
            <a:extLst>
              <a:ext uri="{FF2B5EF4-FFF2-40B4-BE49-F238E27FC236}">
                <a16:creationId xmlns:a16="http://schemas.microsoft.com/office/drawing/2014/main" id="{BF196D1C-8270-4425-826E-F2A55ACDAB49}"/>
              </a:ext>
            </a:extLst>
          </p:cNvPr>
          <p:cNvSpPr/>
          <p:nvPr/>
        </p:nvSpPr>
        <p:spPr>
          <a:xfrm>
            <a:off x="360" y="0"/>
            <a:ext cx="9905760" cy="1519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ca-ES" sz="1800" b="0" i="0" u="none" strike="noStrike" kern="1200">
              <a:ln>
                <a:noFill/>
              </a:ln>
              <a:latin typeface="Arial" pitchFamily="18"/>
              <a:ea typeface="Microsoft YaHei" pitchFamily="2"/>
              <a:cs typeface="Mangal" pitchFamily="2"/>
            </a:endParaRPr>
          </a:p>
        </p:txBody>
      </p:sp>
      <p:sp>
        <p:nvSpPr>
          <p:cNvPr id="16" name="9 Rectángulo">
            <a:extLst>
              <a:ext uri="{FF2B5EF4-FFF2-40B4-BE49-F238E27FC236}">
                <a16:creationId xmlns:a16="http://schemas.microsoft.com/office/drawing/2014/main" id="{47395CD9-5D27-4849-9960-2C8B9CD12BB0}"/>
              </a:ext>
            </a:extLst>
          </p:cNvPr>
          <p:cNvSpPr/>
          <p:nvPr/>
        </p:nvSpPr>
        <p:spPr>
          <a:xfrm>
            <a:off x="-1" y="5350162"/>
            <a:ext cx="9905760" cy="1519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ca-ES" sz="1800" b="0" i="0" u="none" strike="noStrike" kern="1200" dirty="0">
              <a:ln>
                <a:noFill/>
              </a:ln>
              <a:latin typeface="Arial" pitchFamily="18"/>
              <a:ea typeface="Microsoft YaHei" pitchFamily="2"/>
              <a:cs typeface="Mangal" pitchFamily="2"/>
            </a:endParaRPr>
          </a:p>
        </p:txBody>
      </p:sp>
      <p:pic>
        <p:nvPicPr>
          <p:cNvPr id="17" name="Imagen 16">
            <a:extLst>
              <a:ext uri="{FF2B5EF4-FFF2-40B4-BE49-F238E27FC236}">
                <a16:creationId xmlns:a16="http://schemas.microsoft.com/office/drawing/2014/main" id="{54DF5D0C-0749-4919-98DF-9AA5ACE7A07B}"/>
              </a:ext>
            </a:extLst>
          </p:cNvPr>
          <p:cNvPicPr>
            <a:picLocks noChangeAspect="1"/>
          </p:cNvPicPr>
          <p:nvPr/>
        </p:nvPicPr>
        <p:blipFill>
          <a:blip r:embed="rId3"/>
          <a:stretch>
            <a:fillRect/>
          </a:stretch>
        </p:blipFill>
        <p:spPr>
          <a:xfrm>
            <a:off x="-19440" y="-13740"/>
            <a:ext cx="9925440" cy="6871740"/>
          </a:xfrm>
          <a:prstGeom prst="rect">
            <a:avLst/>
          </a:prstGeom>
        </p:spPr>
      </p:pic>
      <p:grpSp>
        <p:nvGrpSpPr>
          <p:cNvPr id="18" name="5 Grupo">
            <a:extLst>
              <a:ext uri="{FF2B5EF4-FFF2-40B4-BE49-F238E27FC236}">
                <a16:creationId xmlns:a16="http://schemas.microsoft.com/office/drawing/2014/main" id="{DD99789B-61DC-41DB-AA98-3E9C2E2676FA}"/>
              </a:ext>
            </a:extLst>
          </p:cNvPr>
          <p:cNvGrpSpPr/>
          <p:nvPr/>
        </p:nvGrpSpPr>
        <p:grpSpPr>
          <a:xfrm>
            <a:off x="125627" y="96367"/>
            <a:ext cx="4967640" cy="6767640"/>
            <a:chOff x="360000" y="72000"/>
            <a:chExt cx="4967640" cy="6767640"/>
          </a:xfrm>
        </p:grpSpPr>
        <p:pic>
          <p:nvPicPr>
            <p:cNvPr id="19" name="6 Imagen">
              <a:extLst>
                <a:ext uri="{FF2B5EF4-FFF2-40B4-BE49-F238E27FC236}">
                  <a16:creationId xmlns:a16="http://schemas.microsoft.com/office/drawing/2014/main" id="{188F0DA0-16D1-4C2A-9AC0-8C2464D55749}"/>
                </a:ext>
              </a:extLst>
            </p:cNvPr>
            <p:cNvPicPr>
              <a:picLocks noChangeAspect="1"/>
            </p:cNvPicPr>
            <p:nvPr/>
          </p:nvPicPr>
          <p:blipFill>
            <a:blip r:embed="rId4">
              <a:lum/>
              <a:alphaModFix/>
            </a:blip>
            <a:srcRect/>
            <a:stretch>
              <a:fillRect/>
            </a:stretch>
          </p:blipFill>
          <p:spPr>
            <a:xfrm>
              <a:off x="2736000" y="3311999"/>
              <a:ext cx="2591640" cy="2591640"/>
            </a:xfrm>
            <a:prstGeom prst="rect">
              <a:avLst/>
            </a:prstGeom>
            <a:noFill/>
            <a:ln>
              <a:noFill/>
            </a:ln>
          </p:spPr>
        </p:pic>
        <p:pic>
          <p:nvPicPr>
            <p:cNvPr id="20" name="7 Imagen">
              <a:extLst>
                <a:ext uri="{FF2B5EF4-FFF2-40B4-BE49-F238E27FC236}">
                  <a16:creationId xmlns:a16="http://schemas.microsoft.com/office/drawing/2014/main" id="{0BFD9419-4752-4798-ABE2-DF6E30EE3B6E}"/>
                </a:ext>
              </a:extLst>
            </p:cNvPr>
            <p:cNvPicPr>
              <a:picLocks noChangeAspect="1"/>
            </p:cNvPicPr>
            <p:nvPr/>
          </p:nvPicPr>
          <p:blipFill>
            <a:blip r:embed="rId5">
              <a:lum/>
              <a:alphaModFix/>
            </a:blip>
            <a:srcRect/>
            <a:stretch>
              <a:fillRect/>
            </a:stretch>
          </p:blipFill>
          <p:spPr>
            <a:xfrm>
              <a:off x="2808000" y="1073160"/>
              <a:ext cx="2219399" cy="2238480"/>
            </a:xfrm>
            <a:prstGeom prst="rect">
              <a:avLst/>
            </a:prstGeom>
            <a:noFill/>
            <a:ln>
              <a:noFill/>
            </a:ln>
          </p:spPr>
        </p:pic>
        <p:pic>
          <p:nvPicPr>
            <p:cNvPr id="21" name="8 Imagen">
              <a:extLst>
                <a:ext uri="{FF2B5EF4-FFF2-40B4-BE49-F238E27FC236}">
                  <a16:creationId xmlns:a16="http://schemas.microsoft.com/office/drawing/2014/main" id="{5D70FC8E-4BD5-42D9-B6F8-7B94BDEE0BDA}"/>
                </a:ext>
              </a:extLst>
            </p:cNvPr>
            <p:cNvPicPr>
              <a:picLocks noChangeAspect="1"/>
            </p:cNvPicPr>
            <p:nvPr/>
          </p:nvPicPr>
          <p:blipFill>
            <a:blip r:embed="rId6">
              <a:lum/>
              <a:alphaModFix/>
            </a:blip>
            <a:srcRect/>
            <a:stretch>
              <a:fillRect/>
            </a:stretch>
          </p:blipFill>
          <p:spPr>
            <a:xfrm>
              <a:off x="790200" y="72000"/>
              <a:ext cx="2233440" cy="2231640"/>
            </a:xfrm>
            <a:prstGeom prst="rect">
              <a:avLst/>
            </a:prstGeom>
            <a:noFill/>
            <a:ln>
              <a:noFill/>
            </a:ln>
          </p:spPr>
        </p:pic>
        <p:pic>
          <p:nvPicPr>
            <p:cNvPr id="22" name="9 Imagen">
              <a:extLst>
                <a:ext uri="{FF2B5EF4-FFF2-40B4-BE49-F238E27FC236}">
                  <a16:creationId xmlns:a16="http://schemas.microsoft.com/office/drawing/2014/main" id="{1B9DFD88-EB98-4429-A1AC-A4BECB8D7305}"/>
                </a:ext>
              </a:extLst>
            </p:cNvPr>
            <p:cNvPicPr>
              <a:picLocks noChangeAspect="1"/>
            </p:cNvPicPr>
            <p:nvPr/>
          </p:nvPicPr>
          <p:blipFill>
            <a:blip r:embed="rId7">
              <a:lum/>
              <a:alphaModFix/>
            </a:blip>
            <a:srcRect/>
            <a:stretch>
              <a:fillRect/>
            </a:stretch>
          </p:blipFill>
          <p:spPr>
            <a:xfrm>
              <a:off x="588240" y="1944000"/>
              <a:ext cx="2507400" cy="2519640"/>
            </a:xfrm>
            <a:prstGeom prst="rect">
              <a:avLst/>
            </a:prstGeom>
            <a:noFill/>
            <a:ln>
              <a:noFill/>
            </a:ln>
          </p:spPr>
        </p:pic>
        <p:pic>
          <p:nvPicPr>
            <p:cNvPr id="23" name="10 Imagen">
              <a:extLst>
                <a:ext uri="{FF2B5EF4-FFF2-40B4-BE49-F238E27FC236}">
                  <a16:creationId xmlns:a16="http://schemas.microsoft.com/office/drawing/2014/main" id="{405DA55E-F18E-4643-9A9A-AC13458981B9}"/>
                </a:ext>
              </a:extLst>
            </p:cNvPr>
            <p:cNvPicPr>
              <a:picLocks noChangeAspect="1"/>
            </p:cNvPicPr>
            <p:nvPr/>
          </p:nvPicPr>
          <p:blipFill>
            <a:blip r:embed="rId8">
              <a:lum/>
              <a:alphaModFix/>
            </a:blip>
            <a:srcRect/>
            <a:stretch>
              <a:fillRect/>
            </a:stretch>
          </p:blipFill>
          <p:spPr>
            <a:xfrm>
              <a:off x="360000" y="3960000"/>
              <a:ext cx="2867400" cy="2879640"/>
            </a:xfrm>
            <a:prstGeom prst="rect">
              <a:avLst/>
            </a:prstGeom>
            <a:noFill/>
            <a:ln>
              <a:noFill/>
            </a:ln>
          </p:spPr>
        </p:pic>
      </p:grpSp>
      <p:pic>
        <p:nvPicPr>
          <p:cNvPr id="24" name="Imagen 23">
            <a:extLst>
              <a:ext uri="{FF2B5EF4-FFF2-40B4-BE49-F238E27FC236}">
                <a16:creationId xmlns:a16="http://schemas.microsoft.com/office/drawing/2014/main" id="{336E7BAA-EBA6-4A00-9ECA-2ECC67A1A736}"/>
              </a:ext>
            </a:extLst>
          </p:cNvPr>
          <p:cNvPicPr>
            <a:picLocks noChangeAspect="1"/>
          </p:cNvPicPr>
          <p:nvPr/>
        </p:nvPicPr>
        <p:blipFill>
          <a:blip r:embed="rId9"/>
          <a:stretch>
            <a:fillRect/>
          </a:stretch>
        </p:blipFill>
        <p:spPr>
          <a:xfrm>
            <a:off x="5313040" y="192403"/>
            <a:ext cx="4486623" cy="1868020"/>
          </a:xfrm>
          <a:prstGeom prst="rect">
            <a:avLst/>
          </a:prstGeom>
        </p:spPr>
      </p:pic>
      <p:pic>
        <p:nvPicPr>
          <p:cNvPr id="25" name="Picture 2">
            <a:extLst>
              <a:ext uri="{FF2B5EF4-FFF2-40B4-BE49-F238E27FC236}">
                <a16:creationId xmlns:a16="http://schemas.microsoft.com/office/drawing/2014/main" id="{3CE5473A-58A8-4E01-ADC4-DEB19D317415}"/>
              </a:ext>
            </a:extLst>
          </p:cNvPr>
          <p:cNvPicPr>
            <a:picLocks noChangeAspect="1"/>
          </p:cNvPicPr>
          <p:nvPr/>
        </p:nvPicPr>
        <p:blipFill>
          <a:blip r:embed="rId10">
            <a:lum/>
            <a:alphaModFix/>
          </a:blip>
          <a:srcRect/>
          <a:stretch>
            <a:fillRect/>
          </a:stretch>
        </p:blipFill>
        <p:spPr>
          <a:xfrm>
            <a:off x="6865332" y="5638518"/>
            <a:ext cx="1382039" cy="1027079"/>
          </a:xfrm>
          <a:prstGeom prst="rect">
            <a:avLst/>
          </a:prstGeom>
          <a:noFill/>
          <a:ln>
            <a:noFill/>
          </a:ln>
        </p:spPr>
      </p:pic>
      <p:sp>
        <p:nvSpPr>
          <p:cNvPr id="26" name="Text Box 3">
            <a:extLst>
              <a:ext uri="{FF2B5EF4-FFF2-40B4-BE49-F238E27FC236}">
                <a16:creationId xmlns:a16="http://schemas.microsoft.com/office/drawing/2014/main" id="{D4B89E01-327A-4024-907F-115C395CEB55}"/>
              </a:ext>
            </a:extLst>
          </p:cNvPr>
          <p:cNvSpPr/>
          <p:nvPr/>
        </p:nvSpPr>
        <p:spPr>
          <a:xfrm>
            <a:off x="5550955" y="2970133"/>
            <a:ext cx="4010791" cy="14897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36720" tIns="36720" rIns="36720" bIns="36720" anchor="t" anchorCtr="0" compatLnSpc="0">
            <a:spAutoFit/>
          </a:bodyPr>
          <a:lstStyle/>
          <a:p>
            <a:pPr marL="0" marR="0" lvl="0" indent="0" algn="ctr" rtl="0" hangingPunct="1">
              <a:lnSpc>
                <a:spcPct val="100000"/>
              </a:lnSpc>
              <a:spcBef>
                <a:spcPts val="0"/>
              </a:spcBef>
              <a:spcAft>
                <a:spcPts val="0"/>
              </a:spcAft>
              <a:buNone/>
              <a:tabLst/>
              <a:defRPr sz="1800"/>
            </a:pPr>
            <a:r>
              <a:rPr lang="ca-ES" sz="3200" b="1" i="0" u="none" strike="noStrike" kern="1200" spc="0" dirty="0">
                <a:ln>
                  <a:noFill/>
                </a:ln>
                <a:solidFill>
                  <a:srgbClr val="000000"/>
                </a:solidFill>
                <a:latin typeface="Arial" pitchFamily="34"/>
                <a:ea typeface="Microsoft YaHei" pitchFamily="2"/>
                <a:cs typeface="Arial" pitchFamily="34"/>
              </a:rPr>
              <a:t>MOLTES GRÀCIES PER LA VOSTRA PARTICIPACIÓ</a:t>
            </a:r>
            <a:endParaRPr lang="ca-ES" b="1" i="0" u="none" strike="noStrike" kern="1200" spc="0" dirty="0">
              <a:ln>
                <a:noFill/>
              </a:ln>
              <a:solidFill>
                <a:srgbClr val="000000"/>
              </a:solidFill>
              <a:latin typeface="Arial" pitchFamily="34"/>
              <a:ea typeface="Microsoft YaHei" pitchFamily="2"/>
              <a:cs typeface="Arial" pitchFamily="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D464FF07-92B2-40C8-A3A3-AF377191DEFF}"/>
              </a:ext>
            </a:extLst>
          </p:cNvPr>
          <p:cNvSpPr/>
          <p:nvPr/>
        </p:nvSpPr>
        <p:spPr>
          <a:xfrm rot="2400">
            <a:off x="102096" y="1212982"/>
            <a:ext cx="9689040" cy="40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36720" tIns="36720" rIns="36720" bIns="36720" anchor="t" anchorCtr="0" compatLnSpc="0">
            <a:spAutoFit/>
          </a:bodyPr>
          <a:lstStyle/>
          <a:p>
            <a:pPr marL="0" marR="0" lvl="0" indent="0" algn="r" rtl="0" hangingPunct="1">
              <a:lnSpc>
                <a:spcPct val="100000"/>
              </a:lnSpc>
              <a:spcBef>
                <a:spcPts val="0"/>
              </a:spcBef>
              <a:spcAft>
                <a:spcPts val="0"/>
              </a:spcAft>
              <a:buNone/>
              <a:tabLst/>
            </a:pPr>
            <a:r>
              <a:rPr lang="ca-ES" sz="2200" b="1" i="0" u="none" strike="noStrike" kern="1200" spc="0">
                <a:ln>
                  <a:noFill/>
                </a:ln>
                <a:solidFill>
                  <a:srgbClr val="000000"/>
                </a:solidFill>
                <a:latin typeface="Arial" pitchFamily="34"/>
                <a:ea typeface="Microsoft YaHei" pitchFamily="2"/>
                <a:cs typeface="Arial" pitchFamily="34"/>
              </a:rPr>
              <a:t>PRESSUPOST PARTICIPATIU</a:t>
            </a:r>
          </a:p>
        </p:txBody>
      </p:sp>
      <p:sp>
        <p:nvSpPr>
          <p:cNvPr id="3" name="2 Rectángulo">
            <a:extLst>
              <a:ext uri="{FF2B5EF4-FFF2-40B4-BE49-F238E27FC236}">
                <a16:creationId xmlns:a16="http://schemas.microsoft.com/office/drawing/2014/main" id="{27A79F6E-7777-4F60-8430-059FAAFE297F}"/>
              </a:ext>
            </a:extLst>
          </p:cNvPr>
          <p:cNvSpPr/>
          <p:nvPr/>
        </p:nvSpPr>
        <p:spPr>
          <a:xfrm rot="7200">
            <a:off x="1148374" y="1806907"/>
            <a:ext cx="7630920" cy="414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just" rtl="0" hangingPunct="1">
              <a:lnSpc>
                <a:spcPct val="100000"/>
              </a:lnSpc>
              <a:spcBef>
                <a:spcPts val="601"/>
              </a:spcBef>
              <a:spcAft>
                <a:spcPts val="601"/>
              </a:spcAft>
              <a:buNone/>
              <a:tabLst/>
            </a:pPr>
            <a:r>
              <a:rPr lang="ca-ES" sz="1600" b="0" i="0" u="none" strike="noStrike" kern="1200" spc="0">
                <a:ln>
                  <a:noFill/>
                </a:ln>
                <a:solidFill>
                  <a:srgbClr val="000000"/>
                </a:solidFill>
                <a:latin typeface="Arial" pitchFamily="34"/>
                <a:ea typeface="Microsoft YaHei" pitchFamily="2"/>
                <a:cs typeface="Arial" pitchFamily="34"/>
              </a:rPr>
              <a:t>La </a:t>
            </a:r>
            <a:r>
              <a:rPr lang="ca-ES" sz="2000" b="1" i="0" u="none" strike="noStrike" kern="1200" spc="0">
                <a:ln>
                  <a:noFill/>
                </a:ln>
                <a:solidFill>
                  <a:srgbClr val="000000"/>
                </a:solidFill>
                <a:latin typeface="Arial" pitchFamily="34"/>
                <a:ea typeface="Microsoft YaHei" pitchFamily="2"/>
                <a:cs typeface="Arial" pitchFamily="34"/>
              </a:rPr>
              <a:t>PARTICIPACIÓ CIUTADANA</a:t>
            </a:r>
            <a:r>
              <a:rPr lang="ca-ES" sz="1600" b="0" i="0" u="none" strike="noStrike" kern="1200" spc="0">
                <a:ln>
                  <a:noFill/>
                </a:ln>
                <a:solidFill>
                  <a:srgbClr val="000000"/>
                </a:solidFill>
                <a:latin typeface="Arial" pitchFamily="34"/>
                <a:ea typeface="Microsoft YaHei" pitchFamily="2"/>
                <a:cs typeface="Arial" pitchFamily="34"/>
              </a:rPr>
              <a:t> és imprescindible per apropar la gestió municipal a la població, per fomentar la corresponsabilització en la millora i el futur de la ciutat i per facilitar la relació i comunicació de l'Ajuntament amb els veïns i veïnes.</a:t>
            </a:r>
          </a:p>
          <a:p>
            <a:pPr marL="0" marR="0" lvl="0" indent="0" algn="just" rtl="0" hangingPunct="1">
              <a:lnSpc>
                <a:spcPct val="100000"/>
              </a:lnSpc>
              <a:spcBef>
                <a:spcPts val="601"/>
              </a:spcBef>
              <a:spcAft>
                <a:spcPts val="601"/>
              </a:spcAft>
              <a:buNone/>
              <a:tabLst/>
            </a:pPr>
            <a:endParaRPr lang="ca-ES" sz="1600" b="0" i="0" u="none" strike="noStrike" kern="1200" spc="0">
              <a:ln>
                <a:noFill/>
              </a:ln>
              <a:solidFill>
                <a:srgbClr val="000000"/>
              </a:solidFill>
              <a:latin typeface="Arial" pitchFamily="34"/>
              <a:ea typeface="Microsoft YaHei" pitchFamily="2"/>
              <a:cs typeface="Arial" pitchFamily="34"/>
            </a:endParaRPr>
          </a:p>
          <a:p>
            <a:pPr marL="0" marR="0" lvl="0" indent="0" algn="just" rtl="0" hangingPunct="1">
              <a:lnSpc>
                <a:spcPct val="100000"/>
              </a:lnSpc>
              <a:spcBef>
                <a:spcPts val="601"/>
              </a:spcBef>
              <a:spcAft>
                <a:spcPts val="601"/>
              </a:spcAft>
              <a:buNone/>
              <a:tabLst/>
            </a:pPr>
            <a:r>
              <a:rPr lang="ca-ES" sz="1800" b="0" i="0" u="none" strike="noStrike" kern="1200" spc="0">
                <a:ln>
                  <a:noFill/>
                </a:ln>
                <a:solidFill>
                  <a:srgbClr val="000000"/>
                </a:solidFill>
                <a:latin typeface="Arial" pitchFamily="34"/>
                <a:ea typeface="Microsoft YaHei" pitchFamily="2"/>
                <a:cs typeface="Arial" pitchFamily="34"/>
              </a:rPr>
              <a:t>I el </a:t>
            </a:r>
            <a:r>
              <a:rPr lang="ca-ES" sz="2000" b="1" i="0" u="none" strike="noStrike" kern="1200" spc="0">
                <a:ln>
                  <a:noFill/>
                </a:ln>
                <a:solidFill>
                  <a:srgbClr val="000000"/>
                </a:solidFill>
                <a:latin typeface="Arial" pitchFamily="34"/>
                <a:ea typeface="Microsoft YaHei" pitchFamily="2"/>
                <a:cs typeface="Arial" pitchFamily="34"/>
              </a:rPr>
              <a:t>PRESSUPOST MUNICIPAL</a:t>
            </a:r>
            <a:r>
              <a:rPr lang="ca-ES" sz="1800" b="0" i="0" u="none" strike="noStrike" kern="1200" spc="0">
                <a:ln>
                  <a:noFill/>
                </a:ln>
                <a:solidFill>
                  <a:srgbClr val="000000"/>
                </a:solidFill>
                <a:latin typeface="Arial" pitchFamily="34"/>
                <a:ea typeface="Microsoft YaHei" pitchFamily="2"/>
                <a:cs typeface="Arial" pitchFamily="34"/>
              </a:rPr>
              <a:t> és el que permet dur a terme les actuacions necessàries per a la millora i el desenvolupament de la ciutat.</a:t>
            </a:r>
          </a:p>
          <a:p>
            <a:pPr marL="0" marR="0" lvl="0" indent="0" algn="just" rtl="0" hangingPunct="1">
              <a:lnSpc>
                <a:spcPct val="100000"/>
              </a:lnSpc>
              <a:spcBef>
                <a:spcPts val="601"/>
              </a:spcBef>
              <a:spcAft>
                <a:spcPts val="601"/>
              </a:spcAft>
              <a:buNone/>
              <a:tabLst/>
            </a:pPr>
            <a:endParaRPr lang="ca-ES" sz="1600" b="0" i="0" u="none" strike="noStrike" kern="1200" spc="0">
              <a:ln>
                <a:noFill/>
              </a:ln>
              <a:solidFill>
                <a:srgbClr val="000000"/>
              </a:solidFill>
              <a:latin typeface="Arial" pitchFamily="34"/>
              <a:ea typeface="Microsoft YaHei" pitchFamily="2"/>
              <a:cs typeface="Arial" pitchFamily="34"/>
            </a:endParaRPr>
          </a:p>
          <a:p>
            <a:pPr marL="0" marR="0" lvl="0" indent="0" algn="just" rtl="0" hangingPunct="1">
              <a:lnSpc>
                <a:spcPct val="100000"/>
              </a:lnSpc>
              <a:spcBef>
                <a:spcPts val="601"/>
              </a:spcBef>
              <a:spcAft>
                <a:spcPts val="601"/>
              </a:spcAft>
              <a:buNone/>
              <a:tabLst/>
            </a:pPr>
            <a:r>
              <a:rPr lang="ca-ES" sz="1800" b="0" i="0" u="none" strike="noStrike" kern="1200" spc="0">
                <a:ln>
                  <a:noFill/>
                </a:ln>
                <a:solidFill>
                  <a:srgbClr val="000000"/>
                </a:solidFill>
                <a:latin typeface="Arial" pitchFamily="34"/>
                <a:ea typeface="Microsoft YaHei" pitchFamily="2"/>
                <a:cs typeface="Arial" pitchFamily="34"/>
              </a:rPr>
              <a:t>La          d'ambdós aspectes dóna com a fruit el...</a:t>
            </a:r>
          </a:p>
          <a:p>
            <a:pPr marL="0" marR="0" lvl="0" indent="0" algn="r" rtl="0" hangingPunct="1">
              <a:lnSpc>
                <a:spcPct val="100000"/>
              </a:lnSpc>
              <a:spcBef>
                <a:spcPts val="601"/>
              </a:spcBef>
              <a:spcAft>
                <a:spcPts val="601"/>
              </a:spcAft>
              <a:buNone/>
              <a:tabLst/>
            </a:pPr>
            <a:r>
              <a:rPr lang="ca-ES" sz="2600" b="1" i="0" u="none" strike="noStrike" kern="1200" spc="0">
                <a:ln>
                  <a:noFill/>
                </a:ln>
                <a:solidFill>
                  <a:srgbClr val="000000"/>
                </a:solidFill>
                <a:latin typeface="Arial" pitchFamily="34"/>
                <a:ea typeface="Microsoft YaHei" pitchFamily="2"/>
                <a:cs typeface="Arial" pitchFamily="34"/>
              </a:rPr>
              <a:t>PRESSUPOST PARTICIPATIU,</a:t>
            </a:r>
          </a:p>
          <a:p>
            <a:pPr marL="0" marR="0" lvl="0" indent="0" algn="just" rtl="0" hangingPunct="1">
              <a:lnSpc>
                <a:spcPct val="100000"/>
              </a:lnSpc>
              <a:spcBef>
                <a:spcPts val="601"/>
              </a:spcBef>
              <a:spcAft>
                <a:spcPts val="601"/>
              </a:spcAft>
              <a:buNone/>
              <a:tabLst/>
            </a:pPr>
            <a:r>
              <a:rPr lang="ca-ES" sz="1800" b="0" i="0" u="none" strike="noStrike" kern="1200" spc="0">
                <a:ln>
                  <a:noFill/>
                </a:ln>
                <a:solidFill>
                  <a:srgbClr val="000000"/>
                </a:solidFill>
                <a:latin typeface="Arial" pitchFamily="34"/>
                <a:ea typeface="Microsoft YaHei" pitchFamily="2"/>
                <a:cs typeface="Arial" pitchFamily="34"/>
              </a:rPr>
              <a:t>procés dissenyat per tal que sigui la ciutadania la que pensa, elabora i decideix quines actuacions es duen a terme amb una partida específica del pressupost municipal.</a:t>
            </a:r>
          </a:p>
        </p:txBody>
      </p:sp>
      <p:pic>
        <p:nvPicPr>
          <p:cNvPr id="4" name="3 Imagen">
            <a:extLst>
              <a:ext uri="{FF2B5EF4-FFF2-40B4-BE49-F238E27FC236}">
                <a16:creationId xmlns:a16="http://schemas.microsoft.com/office/drawing/2014/main" id="{C6C1804F-439B-4E66-BFE1-87B56C9C0011}"/>
              </a:ext>
            </a:extLst>
          </p:cNvPr>
          <p:cNvPicPr>
            <a:picLocks noChangeAspect="1"/>
          </p:cNvPicPr>
          <p:nvPr/>
        </p:nvPicPr>
        <p:blipFill>
          <a:blip r:embed="rId3">
            <a:lum/>
            <a:alphaModFix/>
          </a:blip>
          <a:srcRect l="3518" t="58398" r="59188" b="2172"/>
          <a:stretch>
            <a:fillRect/>
          </a:stretch>
        </p:blipFill>
        <p:spPr>
          <a:xfrm>
            <a:off x="1584000" y="4365000"/>
            <a:ext cx="502920" cy="502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8 CuadroTexto">
            <a:extLst>
              <a:ext uri="{FF2B5EF4-FFF2-40B4-BE49-F238E27FC236}">
                <a16:creationId xmlns:a16="http://schemas.microsoft.com/office/drawing/2014/main" id="{0ECD7699-EF33-4F46-B713-EEEFE0CDFAEB}"/>
              </a:ext>
            </a:extLst>
          </p:cNvPr>
          <p:cNvSpPr/>
          <p:nvPr/>
        </p:nvSpPr>
        <p:spPr>
          <a:xfrm>
            <a:off x="2145960" y="2055240"/>
            <a:ext cx="767376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0">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1. Fem propostes</a:t>
            </a:r>
          </a:p>
        </p:txBody>
      </p:sp>
      <p:pic>
        <p:nvPicPr>
          <p:cNvPr id="3" name="12 Imagen">
            <a:extLst>
              <a:ext uri="{FF2B5EF4-FFF2-40B4-BE49-F238E27FC236}">
                <a16:creationId xmlns:a16="http://schemas.microsoft.com/office/drawing/2014/main" id="{86C870BF-6F1F-46EA-98B7-31664C15BCE2}"/>
              </a:ext>
            </a:extLst>
          </p:cNvPr>
          <p:cNvPicPr>
            <a:picLocks noChangeAspect="1"/>
          </p:cNvPicPr>
          <p:nvPr/>
        </p:nvPicPr>
        <p:blipFill>
          <a:blip r:embed="rId3">
            <a:lum/>
            <a:alphaModFix/>
          </a:blip>
          <a:srcRect/>
          <a:stretch>
            <a:fillRect/>
          </a:stretch>
        </p:blipFill>
        <p:spPr>
          <a:xfrm>
            <a:off x="1613160" y="1988999"/>
            <a:ext cx="719640" cy="719640"/>
          </a:xfrm>
          <a:prstGeom prst="rect">
            <a:avLst/>
          </a:prstGeom>
          <a:noFill/>
          <a:ln>
            <a:noFill/>
          </a:ln>
        </p:spPr>
      </p:pic>
      <p:sp>
        <p:nvSpPr>
          <p:cNvPr id="4" name="15 CuadroTexto">
            <a:extLst>
              <a:ext uri="{FF2B5EF4-FFF2-40B4-BE49-F238E27FC236}">
                <a16:creationId xmlns:a16="http://schemas.microsoft.com/office/drawing/2014/main" id="{B97CC4D5-5C14-4584-A481-16BC822F82AA}"/>
              </a:ext>
            </a:extLst>
          </p:cNvPr>
          <p:cNvSpPr/>
          <p:nvPr/>
        </p:nvSpPr>
        <p:spPr>
          <a:xfrm>
            <a:off x="2144520" y="29829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2. Validació de les propostes</a:t>
            </a:r>
          </a:p>
        </p:txBody>
      </p:sp>
      <p:pic>
        <p:nvPicPr>
          <p:cNvPr id="5" name="Picture 2">
            <a:extLst>
              <a:ext uri="{FF2B5EF4-FFF2-40B4-BE49-F238E27FC236}">
                <a16:creationId xmlns:a16="http://schemas.microsoft.com/office/drawing/2014/main" id="{157F9776-45B0-4165-B27A-69C1FFBA3CBA}"/>
              </a:ext>
            </a:extLst>
          </p:cNvPr>
          <p:cNvPicPr>
            <a:picLocks noChangeAspect="1"/>
          </p:cNvPicPr>
          <p:nvPr/>
        </p:nvPicPr>
        <p:blipFill>
          <a:blip r:embed="rId4">
            <a:lum/>
            <a:alphaModFix/>
          </a:blip>
          <a:srcRect/>
          <a:stretch>
            <a:fillRect/>
          </a:stretch>
        </p:blipFill>
        <p:spPr>
          <a:xfrm>
            <a:off x="1618200" y="2907360"/>
            <a:ext cx="719640" cy="737280"/>
          </a:xfrm>
          <a:prstGeom prst="rect">
            <a:avLst/>
          </a:prstGeom>
          <a:noFill/>
          <a:ln>
            <a:noFill/>
          </a:ln>
        </p:spPr>
      </p:pic>
      <p:sp>
        <p:nvSpPr>
          <p:cNvPr id="6" name="17 CuadroTexto">
            <a:extLst>
              <a:ext uri="{FF2B5EF4-FFF2-40B4-BE49-F238E27FC236}">
                <a16:creationId xmlns:a16="http://schemas.microsoft.com/office/drawing/2014/main" id="{221C9331-3539-4B54-812A-CC7C3BD1AE42}"/>
              </a:ext>
            </a:extLst>
          </p:cNvPr>
          <p:cNvSpPr/>
          <p:nvPr/>
        </p:nvSpPr>
        <p:spPr>
          <a:xfrm>
            <a:off x="2144520" y="399672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3. Votem les propostes</a:t>
            </a:r>
          </a:p>
        </p:txBody>
      </p:sp>
      <p:pic>
        <p:nvPicPr>
          <p:cNvPr id="7" name="21 Imagen">
            <a:extLst>
              <a:ext uri="{FF2B5EF4-FFF2-40B4-BE49-F238E27FC236}">
                <a16:creationId xmlns:a16="http://schemas.microsoft.com/office/drawing/2014/main" id="{39EAC237-245E-461B-B5E1-6AEFB40DA7FC}"/>
              </a:ext>
            </a:extLst>
          </p:cNvPr>
          <p:cNvPicPr>
            <a:picLocks noChangeAspect="1"/>
          </p:cNvPicPr>
          <p:nvPr/>
        </p:nvPicPr>
        <p:blipFill>
          <a:blip r:embed="rId5">
            <a:lum/>
            <a:alphaModFix/>
          </a:blip>
          <a:srcRect/>
          <a:stretch>
            <a:fillRect/>
          </a:stretch>
        </p:blipFill>
        <p:spPr>
          <a:xfrm>
            <a:off x="1641960" y="3921120"/>
            <a:ext cx="719640" cy="719640"/>
          </a:xfrm>
          <a:prstGeom prst="rect">
            <a:avLst/>
          </a:prstGeom>
          <a:noFill/>
          <a:ln>
            <a:noFill/>
          </a:ln>
        </p:spPr>
      </p:pic>
      <p:sp>
        <p:nvSpPr>
          <p:cNvPr id="8" name="19 CuadroTexto">
            <a:extLst>
              <a:ext uri="{FF2B5EF4-FFF2-40B4-BE49-F238E27FC236}">
                <a16:creationId xmlns:a16="http://schemas.microsoft.com/office/drawing/2014/main" id="{BF1A8261-D1A3-4887-B17B-4C82C4E2B6F0}"/>
              </a:ext>
            </a:extLst>
          </p:cNvPr>
          <p:cNvSpPr/>
          <p:nvPr/>
        </p:nvSpPr>
        <p:spPr>
          <a:xfrm>
            <a:off x="2144520" y="492948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9" name="20 Imagen">
            <a:extLst>
              <a:ext uri="{FF2B5EF4-FFF2-40B4-BE49-F238E27FC236}">
                <a16:creationId xmlns:a16="http://schemas.microsoft.com/office/drawing/2014/main" id="{20F3DF15-E691-4A73-A4AF-3A609D7697B3}"/>
              </a:ext>
            </a:extLst>
          </p:cNvPr>
          <p:cNvPicPr>
            <a:picLocks noChangeAspect="1"/>
          </p:cNvPicPr>
          <p:nvPr/>
        </p:nvPicPr>
        <p:blipFill>
          <a:blip r:embed="rId6">
            <a:lum/>
            <a:alphaModFix/>
          </a:blip>
          <a:srcRect/>
          <a:stretch>
            <a:fillRect/>
          </a:stretch>
        </p:blipFill>
        <p:spPr>
          <a:xfrm>
            <a:off x="1628280" y="4857480"/>
            <a:ext cx="719640" cy="719640"/>
          </a:xfrm>
          <a:prstGeom prst="rect">
            <a:avLst/>
          </a:prstGeom>
          <a:noFill/>
          <a:ln>
            <a:noFill/>
          </a:ln>
        </p:spPr>
      </p:pic>
      <p:sp>
        <p:nvSpPr>
          <p:cNvPr id="10" name="Text Box 3">
            <a:extLst>
              <a:ext uri="{FF2B5EF4-FFF2-40B4-BE49-F238E27FC236}">
                <a16:creationId xmlns:a16="http://schemas.microsoft.com/office/drawing/2014/main" id="{B232B1F1-BD2F-4927-BD50-19355FBF517C}"/>
              </a:ext>
            </a:extLst>
          </p:cNvPr>
          <p:cNvSpPr/>
          <p:nvPr/>
        </p:nvSpPr>
        <p:spPr>
          <a:xfrm rot="2400">
            <a:off x="102096" y="1212982"/>
            <a:ext cx="9689040" cy="40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36720" tIns="36720" rIns="36720" bIns="36720" anchor="t" anchorCtr="0" compatLnSpc="0">
            <a:spAutoFit/>
          </a:bodyPr>
          <a:lstStyle/>
          <a:p>
            <a:pPr marL="0" marR="0" lvl="0" indent="0" algn="r" rtl="0" hangingPunct="1">
              <a:lnSpc>
                <a:spcPct val="100000"/>
              </a:lnSpc>
              <a:spcBef>
                <a:spcPts val="0"/>
              </a:spcBef>
              <a:spcAft>
                <a:spcPts val="0"/>
              </a:spcAft>
              <a:buNone/>
              <a:tabLst/>
            </a:pPr>
            <a:r>
              <a:rPr lang="ca-ES" sz="2200" b="1" i="0" u="none" strike="noStrike" kern="1200" spc="0">
                <a:ln>
                  <a:noFill/>
                </a:ln>
                <a:solidFill>
                  <a:srgbClr val="000000"/>
                </a:solidFill>
                <a:latin typeface="Arial" pitchFamily="34"/>
                <a:ea typeface="Microsoft YaHei" pitchFamily="2"/>
                <a:cs typeface="Arial" pitchFamily="34"/>
              </a:rPr>
              <a:t>COM HEM FET ELS PRESSUPOSTOS PARTICIPATIUS DE VALLS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8 CuadroTexto">
            <a:extLst>
              <a:ext uri="{FF2B5EF4-FFF2-40B4-BE49-F238E27FC236}">
                <a16:creationId xmlns:a16="http://schemas.microsoft.com/office/drawing/2014/main" id="{A60FF401-5CEF-4EF2-B6FE-922887538B0F}"/>
              </a:ext>
            </a:extLst>
          </p:cNvPr>
          <p:cNvSpPr/>
          <p:nvPr/>
        </p:nvSpPr>
        <p:spPr>
          <a:xfrm>
            <a:off x="1115280" y="1844999"/>
            <a:ext cx="767376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0">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1. Fem propostes</a:t>
            </a:r>
          </a:p>
        </p:txBody>
      </p:sp>
      <p:pic>
        <p:nvPicPr>
          <p:cNvPr id="3" name="12 Imagen">
            <a:extLst>
              <a:ext uri="{FF2B5EF4-FFF2-40B4-BE49-F238E27FC236}">
                <a16:creationId xmlns:a16="http://schemas.microsoft.com/office/drawing/2014/main" id="{F4E17D38-AC51-407E-B104-12644AA48F73}"/>
              </a:ext>
            </a:extLst>
          </p:cNvPr>
          <p:cNvPicPr>
            <a:picLocks noChangeAspect="1"/>
          </p:cNvPicPr>
          <p:nvPr/>
        </p:nvPicPr>
        <p:blipFill>
          <a:blip r:embed="rId3">
            <a:lum/>
            <a:alphaModFix/>
          </a:blip>
          <a:srcRect/>
          <a:stretch>
            <a:fillRect/>
          </a:stretch>
        </p:blipFill>
        <p:spPr>
          <a:xfrm>
            <a:off x="582840" y="1778400"/>
            <a:ext cx="719640" cy="719640"/>
          </a:xfrm>
          <a:prstGeom prst="rect">
            <a:avLst/>
          </a:prstGeom>
          <a:noFill/>
          <a:ln>
            <a:noFill/>
          </a:ln>
        </p:spPr>
      </p:pic>
      <p:sp>
        <p:nvSpPr>
          <p:cNvPr id="4" name="2 Rectángulo">
            <a:extLst>
              <a:ext uri="{FF2B5EF4-FFF2-40B4-BE49-F238E27FC236}">
                <a16:creationId xmlns:a16="http://schemas.microsoft.com/office/drawing/2014/main" id="{ED3346E6-DE02-4F5F-887A-B9EC2DE91CFA}"/>
              </a:ext>
            </a:extLst>
          </p:cNvPr>
          <p:cNvSpPr/>
          <p:nvPr/>
        </p:nvSpPr>
        <p:spPr>
          <a:xfrm rot="7200">
            <a:off x="1639021" y="2879575"/>
            <a:ext cx="7148160" cy="187341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55600" lvl="1" indent="-355600" algn="just">
              <a:spcBef>
                <a:spcPts val="601"/>
              </a:spcBef>
              <a:spcAft>
                <a:spcPts val="601"/>
              </a:spcAft>
              <a:buClr>
                <a:srgbClr val="000000"/>
              </a:buClr>
              <a:buSzPct val="100000"/>
              <a:buFont typeface="Wingdings"/>
              <a:buChar char="ü"/>
            </a:pPr>
            <a:r>
              <a:rPr lang="ca-ES" sz="2000" b="0" i="0" u="none" strike="noStrike" kern="1200" spc="0" dirty="0">
                <a:ln>
                  <a:noFill/>
                </a:ln>
                <a:solidFill>
                  <a:srgbClr val="000000"/>
                </a:solidFill>
                <a:latin typeface="Arial" pitchFamily="34"/>
                <a:ea typeface="Microsoft YaHei" pitchFamily="2"/>
                <a:cs typeface="Arial" pitchFamily="34"/>
              </a:rPr>
              <a:t>S’han recollit un total de 55 propostes:</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b="0" i="0" u="none" strike="noStrike" kern="1200" spc="0" dirty="0">
                <a:ln>
                  <a:noFill/>
                </a:ln>
                <a:solidFill>
                  <a:srgbClr val="000000"/>
                </a:solidFill>
                <a:latin typeface="Arial" pitchFamily="34"/>
                <a:ea typeface="Microsoft YaHei" pitchFamily="2"/>
                <a:cs typeface="Arial" pitchFamily="34"/>
              </a:rPr>
              <a:t>35 elaborades col·lectivament pels veïns i veïns de diferents barris durant els tallers organitzats arreu de la ciutat.</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b="0" i="0" u="none" strike="noStrike" kern="1200" spc="0" dirty="0">
                <a:ln>
                  <a:noFill/>
                </a:ln>
                <a:solidFill>
                  <a:srgbClr val="000000"/>
                </a:solidFill>
                <a:latin typeface="Arial" pitchFamily="34"/>
                <a:ea typeface="Microsoft YaHei" pitchFamily="2"/>
                <a:cs typeface="Arial" pitchFamily="34"/>
              </a:rPr>
              <a:t>20 elaborades individualment.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5 CuadroTexto">
            <a:extLst>
              <a:ext uri="{FF2B5EF4-FFF2-40B4-BE49-F238E27FC236}">
                <a16:creationId xmlns:a16="http://schemas.microsoft.com/office/drawing/2014/main" id="{230E05D6-6AE2-4474-BDCF-6F14C78ADB80}"/>
              </a:ext>
            </a:extLst>
          </p:cNvPr>
          <p:cNvSpPr/>
          <p:nvPr/>
        </p:nvSpPr>
        <p:spPr>
          <a:xfrm>
            <a:off x="1115280" y="1844999"/>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2. Validació de les propostes</a:t>
            </a:r>
          </a:p>
        </p:txBody>
      </p:sp>
      <p:pic>
        <p:nvPicPr>
          <p:cNvPr id="3" name="Picture 2">
            <a:extLst>
              <a:ext uri="{FF2B5EF4-FFF2-40B4-BE49-F238E27FC236}">
                <a16:creationId xmlns:a16="http://schemas.microsoft.com/office/drawing/2014/main" id="{96F89A81-2F7D-4490-AD40-ED79F4BF9695}"/>
              </a:ext>
            </a:extLst>
          </p:cNvPr>
          <p:cNvPicPr>
            <a:picLocks noChangeAspect="1"/>
          </p:cNvPicPr>
          <p:nvPr/>
        </p:nvPicPr>
        <p:blipFill>
          <a:blip r:embed="rId3">
            <a:lum/>
            <a:alphaModFix/>
          </a:blip>
          <a:srcRect/>
          <a:stretch>
            <a:fillRect/>
          </a:stretch>
        </p:blipFill>
        <p:spPr>
          <a:xfrm>
            <a:off x="588960" y="1769400"/>
            <a:ext cx="719640" cy="737280"/>
          </a:xfrm>
          <a:prstGeom prst="rect">
            <a:avLst/>
          </a:prstGeom>
          <a:noFill/>
          <a:ln>
            <a:noFill/>
          </a:ln>
        </p:spPr>
      </p:pic>
      <p:sp>
        <p:nvSpPr>
          <p:cNvPr id="4" name="2 Rectángulo">
            <a:extLst>
              <a:ext uri="{FF2B5EF4-FFF2-40B4-BE49-F238E27FC236}">
                <a16:creationId xmlns:a16="http://schemas.microsoft.com/office/drawing/2014/main" id="{0E1FF77D-AE0C-42B3-821E-8B13E7ADD263}"/>
              </a:ext>
            </a:extLst>
          </p:cNvPr>
          <p:cNvSpPr/>
          <p:nvPr/>
        </p:nvSpPr>
        <p:spPr>
          <a:xfrm rot="7200">
            <a:off x="951261" y="2644685"/>
            <a:ext cx="7148160" cy="21811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55600" marR="0" lvl="1" indent="-355600" algn="just">
              <a:lnSpc>
                <a:spcPct val="100000"/>
              </a:lnSpc>
              <a:spcBef>
                <a:spcPts val="601"/>
              </a:spcBef>
              <a:spcAft>
                <a:spcPts val="601"/>
              </a:spcAft>
              <a:buClr>
                <a:srgbClr val="000000"/>
              </a:buClr>
              <a:buSzPct val="100000"/>
              <a:buFont typeface="Wingdings"/>
              <a:buChar char="ü"/>
              <a:tabLst/>
            </a:pPr>
            <a:r>
              <a:rPr lang="ca-ES" sz="2000" dirty="0">
                <a:solidFill>
                  <a:srgbClr val="000000"/>
                </a:solidFill>
                <a:latin typeface="Arial" pitchFamily="34"/>
                <a:ea typeface="Microsoft YaHei" pitchFamily="2"/>
                <a:cs typeface="Arial" pitchFamily="34"/>
              </a:rPr>
              <a:t>Resultats de la validació tècnica:</a:t>
            </a:r>
          </a:p>
          <a:p>
            <a:pPr marL="698500" marR="0" lvl="2" indent="-342900" algn="just">
              <a:lnSpc>
                <a:spcPct val="100000"/>
              </a:lnSpc>
              <a:spcBef>
                <a:spcPts val="601"/>
              </a:spcBef>
              <a:spcAft>
                <a:spcPts val="601"/>
              </a:spcAft>
              <a:buClr>
                <a:srgbClr val="000000"/>
              </a:buClr>
              <a:buSzPct val="100000"/>
              <a:buFont typeface="Courier New" panose="02070309020205020404" pitchFamily="49" charset="0"/>
              <a:buChar char="o"/>
              <a:tabLst/>
            </a:pPr>
            <a:r>
              <a:rPr lang="ca-ES" sz="2000" dirty="0">
                <a:solidFill>
                  <a:srgbClr val="000000"/>
                </a:solidFill>
                <a:latin typeface="Arial" pitchFamily="34"/>
                <a:ea typeface="Microsoft YaHei" pitchFamily="2"/>
                <a:cs typeface="Arial" pitchFamily="34"/>
              </a:rPr>
              <a:t>Propostes vàlides		25</a:t>
            </a:r>
          </a:p>
          <a:p>
            <a:pPr marL="698500" marR="0" lvl="2" indent="-342900" algn="just">
              <a:lnSpc>
                <a:spcPct val="100000"/>
              </a:lnSpc>
              <a:spcBef>
                <a:spcPts val="601"/>
              </a:spcBef>
              <a:spcAft>
                <a:spcPts val="601"/>
              </a:spcAft>
              <a:buClr>
                <a:srgbClr val="000000"/>
              </a:buClr>
              <a:buSzPct val="100000"/>
              <a:buFont typeface="Courier New" panose="02070309020205020404" pitchFamily="49" charset="0"/>
              <a:buChar char="o"/>
              <a:tabLst/>
            </a:pPr>
            <a:r>
              <a:rPr lang="ca-ES" sz="2000" dirty="0">
                <a:solidFill>
                  <a:srgbClr val="000000"/>
                </a:solidFill>
                <a:latin typeface="Arial" pitchFamily="34"/>
                <a:ea typeface="Microsoft YaHei" pitchFamily="2"/>
                <a:cs typeface="Arial" pitchFamily="34"/>
              </a:rPr>
              <a:t>Propostes agrupades	  4</a:t>
            </a:r>
          </a:p>
          <a:p>
            <a:pPr marL="698500" marR="0" lvl="2" indent="-342900" algn="just">
              <a:lnSpc>
                <a:spcPct val="100000"/>
              </a:lnSpc>
              <a:spcBef>
                <a:spcPts val="601"/>
              </a:spcBef>
              <a:spcAft>
                <a:spcPts val="601"/>
              </a:spcAft>
              <a:buClr>
                <a:srgbClr val="000000"/>
              </a:buClr>
              <a:buSzPct val="100000"/>
              <a:buFont typeface="Courier New" panose="02070309020205020404" pitchFamily="49" charset="0"/>
              <a:buChar char="o"/>
              <a:tabLst/>
            </a:pPr>
            <a:r>
              <a:rPr lang="ca-ES" sz="2000" dirty="0">
                <a:solidFill>
                  <a:srgbClr val="000000"/>
                </a:solidFill>
                <a:latin typeface="Arial" pitchFamily="34"/>
                <a:ea typeface="Microsoft YaHei" pitchFamily="2"/>
                <a:cs typeface="Arial" pitchFamily="34"/>
              </a:rPr>
              <a:t>Propostes previstes	  4</a:t>
            </a:r>
          </a:p>
          <a:p>
            <a:pPr marL="698500" marR="0" lvl="2" indent="-342900" algn="just">
              <a:lnSpc>
                <a:spcPct val="100000"/>
              </a:lnSpc>
              <a:spcBef>
                <a:spcPts val="601"/>
              </a:spcBef>
              <a:spcAft>
                <a:spcPts val="601"/>
              </a:spcAft>
              <a:buClr>
                <a:srgbClr val="000000"/>
              </a:buClr>
              <a:buSzPct val="100000"/>
              <a:buFont typeface="Courier New" panose="02070309020205020404" pitchFamily="49" charset="0"/>
              <a:buChar char="o"/>
              <a:tabLst/>
            </a:pPr>
            <a:r>
              <a:rPr lang="ca-ES" sz="2000" dirty="0">
                <a:solidFill>
                  <a:srgbClr val="000000"/>
                </a:solidFill>
                <a:latin typeface="Arial" pitchFamily="34"/>
                <a:ea typeface="Microsoft YaHei" pitchFamily="2"/>
                <a:cs typeface="Arial" pitchFamily="34"/>
              </a:rPr>
              <a:t>Propostes no vàlides	21</a:t>
            </a:r>
          </a:p>
        </p:txBody>
      </p:sp>
      <p:sp>
        <p:nvSpPr>
          <p:cNvPr id="5" name="2 Rectángulo">
            <a:extLst>
              <a:ext uri="{FF2B5EF4-FFF2-40B4-BE49-F238E27FC236}">
                <a16:creationId xmlns:a16="http://schemas.microsoft.com/office/drawing/2014/main" id="{A88F0283-AFEB-4154-96B4-2DBFA16493E9}"/>
              </a:ext>
            </a:extLst>
          </p:cNvPr>
          <p:cNvSpPr/>
          <p:nvPr/>
        </p:nvSpPr>
        <p:spPr>
          <a:xfrm rot="7200">
            <a:off x="6227322" y="4488326"/>
            <a:ext cx="3309120" cy="11530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No inversions		10</a:t>
            </a:r>
          </a:p>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No viables tècnicament	  4</a:t>
            </a:r>
          </a:p>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No sostenibles		  3</a:t>
            </a:r>
          </a:p>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Excedeixen partida	 	  2</a:t>
            </a:r>
          </a:p>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No competència municipal	  1</a:t>
            </a:r>
          </a:p>
          <a:p>
            <a:pPr marL="241300" lvl="1" indent="-342900" algn="just">
              <a:buClr>
                <a:srgbClr val="000000"/>
              </a:buClr>
              <a:buSzPct val="100000"/>
              <a:buFont typeface="Courier New" panose="02070309020205020404" pitchFamily="49" charset="0"/>
              <a:buChar char="o"/>
            </a:pPr>
            <a:r>
              <a:rPr lang="ca-ES" sz="1200" dirty="0">
                <a:solidFill>
                  <a:srgbClr val="000000"/>
                </a:solidFill>
                <a:latin typeface="Arial" pitchFamily="34"/>
                <a:ea typeface="Microsoft YaHei" pitchFamily="2"/>
                <a:cs typeface="Arial" pitchFamily="34"/>
              </a:rPr>
              <a:t>No es concreta el lloc		  1</a:t>
            </a:r>
          </a:p>
        </p:txBody>
      </p:sp>
      <p:sp>
        <p:nvSpPr>
          <p:cNvPr id="6" name="Flecha: a la derecha 2">
            <a:extLst>
              <a:ext uri="{FF2B5EF4-FFF2-40B4-BE49-F238E27FC236}">
                <a16:creationId xmlns:a16="http://schemas.microsoft.com/office/drawing/2014/main" id="{C0A105C7-4966-4658-A8FE-0CF8984B0E24}"/>
              </a:ext>
            </a:extLst>
          </p:cNvPr>
          <p:cNvSpPr/>
          <p:nvPr/>
        </p:nvSpPr>
        <p:spPr>
          <a:xfrm>
            <a:off x="5181504" y="4484862"/>
            <a:ext cx="935639" cy="31788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779637"/>
              </a:gs>
              <a:gs pos="100000">
                <a:srgbClr val="9CC745"/>
              </a:gs>
            </a:gsLst>
            <a:lin ang="16200000"/>
          </a:gradFill>
          <a:ln w="9360">
            <a:solidFill>
              <a:srgbClr val="98B855"/>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ca-ES" sz="1800" b="0" i="0" u="none" strike="noStrike" kern="1200" dirty="0">
              <a:ln>
                <a:noFill/>
              </a:ln>
              <a:latin typeface="Arial" pitchFamily="18"/>
              <a:ea typeface="Microsoft YaHei" pitchFamily="2"/>
              <a:cs typeface="Mangal" pitchFamily="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7 CuadroTexto">
            <a:extLst>
              <a:ext uri="{FF2B5EF4-FFF2-40B4-BE49-F238E27FC236}">
                <a16:creationId xmlns:a16="http://schemas.microsoft.com/office/drawing/2014/main" id="{F6C8F540-8680-4F00-8629-C37F7CBD7F18}"/>
              </a:ext>
            </a:extLst>
          </p:cNvPr>
          <p:cNvSpPr/>
          <p:nvPr/>
        </p:nvSpPr>
        <p:spPr>
          <a:xfrm>
            <a:off x="1114200" y="1844999"/>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3. Votem les propostes</a:t>
            </a:r>
          </a:p>
        </p:txBody>
      </p:sp>
      <p:pic>
        <p:nvPicPr>
          <p:cNvPr id="3" name="21 Imagen">
            <a:extLst>
              <a:ext uri="{FF2B5EF4-FFF2-40B4-BE49-F238E27FC236}">
                <a16:creationId xmlns:a16="http://schemas.microsoft.com/office/drawing/2014/main" id="{378AC26C-0E87-4388-900A-EA96DACF102B}"/>
              </a:ext>
            </a:extLst>
          </p:cNvPr>
          <p:cNvPicPr>
            <a:picLocks noChangeAspect="1"/>
          </p:cNvPicPr>
          <p:nvPr/>
        </p:nvPicPr>
        <p:blipFill>
          <a:blip r:embed="rId3">
            <a:lum/>
            <a:alphaModFix/>
          </a:blip>
          <a:srcRect/>
          <a:stretch>
            <a:fillRect/>
          </a:stretch>
        </p:blipFill>
        <p:spPr>
          <a:xfrm>
            <a:off x="611280" y="1769400"/>
            <a:ext cx="719640" cy="719640"/>
          </a:xfrm>
          <a:prstGeom prst="rect">
            <a:avLst/>
          </a:prstGeom>
          <a:noFill/>
          <a:ln>
            <a:noFill/>
          </a:ln>
        </p:spPr>
      </p:pic>
      <p:sp>
        <p:nvSpPr>
          <p:cNvPr id="4" name="2 Rectángulo">
            <a:extLst>
              <a:ext uri="{FF2B5EF4-FFF2-40B4-BE49-F238E27FC236}">
                <a16:creationId xmlns:a16="http://schemas.microsoft.com/office/drawing/2014/main" id="{BD0894C4-674B-4261-B543-FDDDA2F1049F}"/>
              </a:ext>
            </a:extLst>
          </p:cNvPr>
          <p:cNvSpPr/>
          <p:nvPr/>
        </p:nvSpPr>
        <p:spPr>
          <a:xfrm rot="7200">
            <a:off x="614778" y="2638805"/>
            <a:ext cx="4611600" cy="30788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55600" lvl="1" indent="-355600" algn="just">
              <a:spcBef>
                <a:spcPts val="601"/>
              </a:spcBef>
              <a:spcAft>
                <a:spcPts val="601"/>
              </a:spcAft>
              <a:buClr>
                <a:srgbClr val="000000"/>
              </a:buClr>
              <a:buSzPct val="100000"/>
              <a:buFont typeface="Wingdings"/>
              <a:buChar char="ü"/>
            </a:pPr>
            <a:r>
              <a:rPr lang="ca-ES" sz="2000" dirty="0">
                <a:solidFill>
                  <a:srgbClr val="000000"/>
                </a:solidFill>
                <a:latin typeface="Arial" pitchFamily="34"/>
                <a:ea typeface="Microsoft YaHei" pitchFamily="2"/>
                <a:cs typeface="Arial" pitchFamily="34"/>
              </a:rPr>
              <a:t>Resultats de les votacions:</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dirty="0">
                <a:solidFill>
                  <a:srgbClr val="000000"/>
                </a:solidFill>
                <a:latin typeface="Arial" pitchFamily="34"/>
                <a:ea typeface="Microsoft YaHei" pitchFamily="2"/>
                <a:cs typeface="Arial" pitchFamily="34"/>
              </a:rPr>
              <a:t>Cens		   20.391</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dirty="0">
                <a:solidFill>
                  <a:srgbClr val="000000"/>
                </a:solidFill>
                <a:latin typeface="Arial" pitchFamily="34"/>
                <a:ea typeface="Microsoft YaHei" pitchFamily="2"/>
                <a:cs typeface="Arial" pitchFamily="34"/>
              </a:rPr>
              <a:t>Participació	       909</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dirty="0">
                <a:solidFill>
                  <a:srgbClr val="000000"/>
                </a:solidFill>
                <a:latin typeface="Arial" pitchFamily="34"/>
                <a:ea typeface="Microsoft YaHei" pitchFamily="2"/>
                <a:cs typeface="Arial" pitchFamily="34"/>
              </a:rPr>
              <a:t>% participació  	        4,5%</a:t>
            </a:r>
          </a:p>
          <a:p>
            <a:pPr marL="698500" lvl="2" indent="-342900" algn="just">
              <a:spcBef>
                <a:spcPts val="601"/>
              </a:spcBef>
              <a:spcAft>
                <a:spcPts val="601"/>
              </a:spcAft>
              <a:buClr>
                <a:srgbClr val="000000"/>
              </a:buClr>
              <a:buSzPct val="100000"/>
              <a:buFont typeface="Courier New" panose="02070309020205020404" pitchFamily="49" charset="0"/>
              <a:buChar char="o"/>
            </a:pPr>
            <a:endParaRPr lang="ca-ES" sz="2000" dirty="0">
              <a:solidFill>
                <a:srgbClr val="000000"/>
              </a:solidFill>
              <a:latin typeface="Arial" pitchFamily="34"/>
              <a:ea typeface="Microsoft YaHei" pitchFamily="2"/>
              <a:cs typeface="Arial" pitchFamily="34"/>
            </a:endParaRP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dirty="0">
                <a:solidFill>
                  <a:srgbClr val="000000"/>
                </a:solidFill>
                <a:latin typeface="Arial" pitchFamily="34"/>
                <a:ea typeface="Microsoft YaHei" pitchFamily="2"/>
                <a:cs typeface="Arial" pitchFamily="34"/>
              </a:rPr>
              <a:t>Vots nuls		    4</a:t>
            </a:r>
          </a:p>
          <a:p>
            <a:pPr marL="698500" lvl="2" indent="-342900" algn="just">
              <a:spcBef>
                <a:spcPts val="601"/>
              </a:spcBef>
              <a:spcAft>
                <a:spcPts val="601"/>
              </a:spcAft>
              <a:buClr>
                <a:srgbClr val="000000"/>
              </a:buClr>
              <a:buSzPct val="100000"/>
              <a:buFont typeface="Courier New" panose="02070309020205020404" pitchFamily="49" charset="0"/>
              <a:buChar char="o"/>
            </a:pPr>
            <a:r>
              <a:rPr lang="ca-ES" sz="2000" dirty="0">
                <a:solidFill>
                  <a:srgbClr val="000000"/>
                </a:solidFill>
                <a:latin typeface="Arial" pitchFamily="34"/>
                <a:ea typeface="Microsoft YaHei" pitchFamily="2"/>
                <a:cs typeface="Arial" pitchFamily="34"/>
              </a:rPr>
              <a:t>Vots en blanc	    3</a:t>
            </a:r>
          </a:p>
        </p:txBody>
      </p:sp>
      <p:graphicFrame>
        <p:nvGraphicFramePr>
          <p:cNvPr id="5" name="Tabla 4">
            <a:extLst>
              <a:ext uri="{FF2B5EF4-FFF2-40B4-BE49-F238E27FC236}">
                <a16:creationId xmlns:a16="http://schemas.microsoft.com/office/drawing/2014/main" id="{0E514437-0C47-42D7-8F23-46907FCA8F5A}"/>
              </a:ext>
            </a:extLst>
          </p:cNvPr>
          <p:cNvGraphicFramePr>
            <a:graphicFrameLocks noGrp="1"/>
          </p:cNvGraphicFramePr>
          <p:nvPr>
            <p:extLst>
              <p:ext uri="{D42A27DB-BD31-4B8C-83A1-F6EECF244321}">
                <p14:modId xmlns:p14="http://schemas.microsoft.com/office/powerpoint/2010/main" val="615954324"/>
              </p:ext>
            </p:extLst>
          </p:nvPr>
        </p:nvGraphicFramePr>
        <p:xfrm>
          <a:off x="5757863" y="2633979"/>
          <a:ext cx="4008240" cy="2530439"/>
        </p:xfrm>
        <a:graphic>
          <a:graphicData uri="http://schemas.openxmlformats.org/drawingml/2006/table">
            <a:tbl>
              <a:tblPr/>
              <a:tblGrid>
                <a:gridCol w="3235680">
                  <a:extLst>
                    <a:ext uri="{9D8B030D-6E8A-4147-A177-3AD203B41FA5}">
                      <a16:colId xmlns:a16="http://schemas.microsoft.com/office/drawing/2014/main" val="872495494"/>
                    </a:ext>
                  </a:extLst>
                </a:gridCol>
                <a:gridCol w="772560">
                  <a:extLst>
                    <a:ext uri="{9D8B030D-6E8A-4147-A177-3AD203B41FA5}">
                      <a16:colId xmlns:a16="http://schemas.microsoft.com/office/drawing/2014/main" val="2862917856"/>
                    </a:ext>
                  </a:extLst>
                </a:gridCol>
              </a:tblGrid>
              <a:tr h="2010600">
                <a:tc>
                  <a:txBody>
                    <a:bodyPr/>
                    <a:lstStyle/>
                    <a:p>
                      <a:pPr marL="0" marR="0" lvl="0" indent="0" algn="l" rtl="0" hangingPunct="0">
                        <a:lnSpc>
                          <a:spcPct val="100000"/>
                        </a:lnSpc>
                        <a:spcBef>
                          <a:spcPts val="0"/>
                        </a:spcBef>
                        <a:spcAft>
                          <a:spcPts val="0"/>
                        </a:spcAft>
                        <a:buNone/>
                        <a:tabLst/>
                        <a:defRPr b="0" i="0" u="none" strike="noStrike" spc="0">
                          <a:solidFill>
                            <a:srgbClr val="000000"/>
                          </a:solidFill>
                        </a:defRPr>
                      </a:pPr>
                      <a:r>
                        <a:rPr lang="ca-ES" sz="1400" b="1" i="0" u="none" strike="noStrike" kern="1200" spc="0" dirty="0">
                          <a:ln>
                            <a:noFill/>
                          </a:ln>
                          <a:solidFill>
                            <a:srgbClr val="000000"/>
                          </a:solidFill>
                          <a:latin typeface="Arial" pitchFamily="34"/>
                          <a:ea typeface="Microsoft YaHei" pitchFamily="2"/>
                          <a:cs typeface="Arial" pitchFamily="34"/>
                        </a:rPr>
                        <a:t>Vots presencials:</a:t>
                      </a:r>
                    </a:p>
                    <a:p>
                      <a:pPr marL="0" marR="0" lvl="0" indent="0" algn="l" rtl="0" hangingPunct="0">
                        <a:lnSpc>
                          <a:spcPct val="100000"/>
                        </a:lnSpc>
                        <a:spcBef>
                          <a:spcPts val="0"/>
                        </a:spcBef>
                        <a:spcAft>
                          <a:spcPts val="0"/>
                        </a:spcAft>
                        <a:buNone/>
                        <a:tabLst/>
                        <a:defRPr b="0" i="0" u="none" strike="noStrike" spc="0">
                          <a:solidFill>
                            <a:srgbClr val="000000"/>
                          </a:solidFill>
                        </a:defRPr>
                      </a:pPr>
                      <a:endParaRPr lang="ca-ES" sz="1400" b="0" i="0" u="none" strike="noStrike" kern="1200" spc="0" dirty="0">
                        <a:ln>
                          <a:noFill/>
                        </a:ln>
                        <a:solidFill>
                          <a:srgbClr val="00000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None/>
                        <a:tabLst/>
                        <a:defRPr b="0" i="0" u="none" strike="noStrike" spc="0">
                          <a:solidFill>
                            <a:srgbClr val="000000"/>
                          </a:solidFill>
                        </a:defRPr>
                      </a:pPr>
                      <a:endParaRPr lang="ca-ES" sz="1400" b="0" i="0" u="none" strike="noStrike" kern="1200" spc="0" dirty="0">
                        <a:ln>
                          <a:noFill/>
                        </a:ln>
                        <a:solidFill>
                          <a:srgbClr val="000000"/>
                        </a:solidFill>
                        <a:latin typeface="Arial" pitchFamily="34"/>
                        <a:ea typeface="Microsoft YaHei" pitchFamily="2"/>
                        <a:cs typeface="Arial" pitchFamily="34"/>
                      </a:endParaRPr>
                    </a:p>
                    <a:p>
                      <a:pPr marL="177800" marR="0" lvl="0" indent="-17780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r>
                        <a:rPr lang="ca-ES" sz="1200" b="0" i="0" u="none" strike="noStrike" kern="1200" spc="0" dirty="0">
                          <a:ln>
                            <a:noFill/>
                          </a:ln>
                          <a:solidFill>
                            <a:srgbClr val="000000"/>
                          </a:solidFill>
                          <a:latin typeface="Arial" pitchFamily="34"/>
                          <a:ea typeface="Microsoft YaHei" pitchFamily="2"/>
                          <a:cs typeface="Arial" pitchFamily="34"/>
                        </a:rPr>
                        <a:t>Centre Esportiu Municipal El Fornàs</a:t>
                      </a:r>
                    </a:p>
                    <a:p>
                      <a:pPr marL="177800" marR="0" lvl="0" indent="-17780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r>
                        <a:rPr lang="ca-ES" sz="1200" b="0" i="0" u="none" strike="noStrike" kern="1200" spc="0" dirty="0">
                          <a:ln>
                            <a:noFill/>
                          </a:ln>
                          <a:solidFill>
                            <a:srgbClr val="000000"/>
                          </a:solidFill>
                          <a:latin typeface="Arial" pitchFamily="34"/>
                          <a:ea typeface="Microsoft YaHei" pitchFamily="2"/>
                          <a:cs typeface="Arial" pitchFamily="34"/>
                        </a:rPr>
                        <a:t>Biblioteca Carles Cardó</a:t>
                      </a:r>
                    </a:p>
                    <a:p>
                      <a:pPr marL="177800" marR="0" lvl="0" indent="-17780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r>
                        <a:rPr lang="ca-ES" sz="1200" b="0" i="0" u="none" strike="noStrike" kern="1200" spc="0" dirty="0">
                          <a:ln>
                            <a:noFill/>
                          </a:ln>
                          <a:solidFill>
                            <a:srgbClr val="000000"/>
                          </a:solidFill>
                          <a:latin typeface="Arial" pitchFamily="34"/>
                          <a:ea typeface="Microsoft YaHei" pitchFamily="2"/>
                          <a:cs typeface="Arial" pitchFamily="34"/>
                        </a:rPr>
                        <a:t>Oficina Municipal d'Atenció Ciutadana</a:t>
                      </a:r>
                    </a:p>
                    <a:p>
                      <a:pPr marL="177800" marR="0" lvl="0" indent="-17780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r>
                        <a:rPr lang="ca-ES" sz="1200" b="0" i="0" u="none" strike="noStrike" kern="1200" spc="0" dirty="0">
                          <a:ln>
                            <a:noFill/>
                          </a:ln>
                          <a:solidFill>
                            <a:srgbClr val="000000"/>
                          </a:solidFill>
                          <a:latin typeface="Arial" pitchFamily="34"/>
                          <a:ea typeface="Microsoft YaHei" pitchFamily="2"/>
                          <a:cs typeface="Arial" pitchFamily="34"/>
                        </a:rPr>
                        <a:t>Punts mòbils ciutat</a:t>
                      </a:r>
                    </a:p>
                    <a:p>
                      <a:pPr marL="177800" marR="0" lvl="0" indent="-17780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r>
                        <a:rPr lang="ca-ES" sz="1200" b="0" i="0" u="none" strike="noStrike" kern="1200" spc="0" dirty="0" err="1">
                          <a:ln>
                            <a:noFill/>
                          </a:ln>
                          <a:solidFill>
                            <a:srgbClr val="000000"/>
                          </a:solidFill>
                          <a:latin typeface="Arial" pitchFamily="34"/>
                          <a:ea typeface="Microsoft YaHei" pitchFamily="2"/>
                          <a:cs typeface="Arial" pitchFamily="34"/>
                        </a:rPr>
                        <a:t>Vallsgenera</a:t>
                      </a:r>
                      <a:endParaRPr lang="ca-ES" sz="1200" b="0" i="0" u="none" strike="noStrike" kern="1200" spc="0" dirty="0">
                        <a:ln>
                          <a:noFill/>
                        </a:ln>
                        <a:solidFill>
                          <a:srgbClr val="000000"/>
                        </a:solidFill>
                        <a:latin typeface="Arial" pitchFamily="34"/>
                        <a:ea typeface="Microsoft YaHei" pitchFamily="2"/>
                        <a:cs typeface="Arial" pitchFamily="34"/>
                      </a:endParaRPr>
                    </a:p>
                    <a:p>
                      <a:pPr marL="0" marR="0" lvl="0" indent="0" algn="l" rtl="0" hangingPunct="0">
                        <a:lnSpc>
                          <a:spcPct val="100000"/>
                        </a:lnSpc>
                        <a:spcBef>
                          <a:spcPts val="0"/>
                        </a:spcBef>
                        <a:spcAft>
                          <a:spcPts val="0"/>
                        </a:spcAft>
                        <a:buClr>
                          <a:srgbClr val="000000"/>
                        </a:buClr>
                        <a:buSzPct val="45000"/>
                        <a:buFont typeface="StarSymbol"/>
                        <a:buChar char="●"/>
                        <a:tabLst/>
                        <a:defRPr b="0" i="0" u="none" strike="noStrike" spc="0">
                          <a:solidFill>
                            <a:srgbClr val="000000"/>
                          </a:solidFill>
                        </a:defRPr>
                      </a:pPr>
                      <a:endParaRPr lang="ca-ES" sz="1200" b="0" i="0" u="none" strike="noStrike" kern="1200" spc="0" dirty="0">
                        <a:ln>
                          <a:noFill/>
                        </a:ln>
                        <a:solidFill>
                          <a:srgbClr val="000000"/>
                        </a:solidFill>
                        <a:latin typeface="Arial" pitchFamily="34"/>
                        <a:ea typeface="Microsoft YaHei" pitchFamily="2"/>
                        <a:cs typeface="Arial" pitchFamily="34"/>
                      </a:endParaRPr>
                    </a:p>
                    <a:p>
                      <a:pPr marL="132120" marR="0" lvl="0" indent="0" algn="l" rtl="0" hangingPunct="0">
                        <a:lnSpc>
                          <a:spcPct val="100000"/>
                        </a:lnSpc>
                        <a:spcBef>
                          <a:spcPts val="0"/>
                        </a:spcBef>
                        <a:spcAft>
                          <a:spcPts val="0"/>
                        </a:spcAft>
                        <a:buNone/>
                        <a:tabLst/>
                        <a:defRPr b="0" i="0" u="none" strike="noStrike" spc="0">
                          <a:solidFill>
                            <a:srgbClr val="000000"/>
                          </a:solidFill>
                        </a:defRPr>
                      </a:pPr>
                      <a:endParaRPr lang="ca-ES" sz="1200" b="0" i="0" u="none" strike="noStrike" kern="1200" spc="0" dirty="0">
                        <a:ln>
                          <a:noFill/>
                        </a:ln>
                        <a:solidFill>
                          <a:srgbClr val="000000"/>
                        </a:solidFill>
                        <a:latin typeface="Arial" pitchFamily="34"/>
                        <a:ea typeface="Microsoft YaHei" pitchFamily="2"/>
                        <a:cs typeface="Arial" pitchFamily="34"/>
                      </a:endParaRPr>
                    </a:p>
                  </a:txBody>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000000"/>
                          </a:solidFill>
                          <a:latin typeface="Arial" pitchFamily="34"/>
                          <a:ea typeface="Microsoft YaHei" pitchFamily="2"/>
                          <a:cs typeface="Arial" pitchFamily="34"/>
                        </a:rPr>
                        <a:t>780</a:t>
                      </a:r>
                    </a:p>
                    <a:p>
                      <a:pPr marL="0" marR="0" lvl="0" indent="0" algn="ctr" rtl="0" hangingPunct="0">
                        <a:lnSpc>
                          <a:spcPct val="100000"/>
                        </a:lnSpc>
                        <a:spcBef>
                          <a:spcPts val="0"/>
                        </a:spcBef>
                        <a:spcAft>
                          <a:spcPts val="0"/>
                        </a:spcAft>
                        <a:buNone/>
                        <a:tabLst/>
                        <a:defRPr spc="0"/>
                      </a:pPr>
                      <a:r>
                        <a:rPr lang="ca-ES" sz="1100" b="1" i="0" u="none" strike="noStrike" kern="1200" spc="0" dirty="0">
                          <a:ln>
                            <a:noFill/>
                          </a:ln>
                          <a:solidFill>
                            <a:srgbClr val="000000"/>
                          </a:solidFill>
                          <a:latin typeface="Arial" pitchFamily="34"/>
                          <a:ea typeface="Microsoft YaHei" pitchFamily="2"/>
                          <a:cs typeface="Arial" pitchFamily="34"/>
                        </a:rPr>
                        <a:t>(85,8%)</a:t>
                      </a:r>
                    </a:p>
                    <a:p>
                      <a:pPr marL="0" marR="0" lvl="0" indent="0" algn="ctr" rtl="0" hangingPunct="0">
                        <a:lnSpc>
                          <a:spcPct val="100000"/>
                        </a:lnSpc>
                        <a:spcBef>
                          <a:spcPts val="0"/>
                        </a:spcBef>
                        <a:spcAft>
                          <a:spcPts val="0"/>
                        </a:spcAft>
                        <a:buNone/>
                        <a:tabLst/>
                        <a:defRPr spc="0"/>
                      </a:pPr>
                      <a:endParaRPr lang="ca-ES" sz="1400" b="0" i="0" u="none" strike="noStrike" kern="1200" spc="0" dirty="0">
                        <a:ln>
                          <a:noFill/>
                        </a:ln>
                        <a:solidFill>
                          <a:srgbClr val="000000"/>
                        </a:solidFill>
                        <a:latin typeface="Arial" pitchFamily="34"/>
                        <a:ea typeface="Microsoft YaHei" pitchFamily="2"/>
                        <a:cs typeface="Arial" pitchFamily="34"/>
                      </a:endParaRPr>
                    </a:p>
                    <a:p>
                      <a:pPr marL="0" marR="0" lvl="0" indent="0" algn="ctr" rtl="0" hangingPunct="0">
                        <a:lnSpc>
                          <a:spcPct val="100000"/>
                        </a:lnSpc>
                        <a:spcBef>
                          <a:spcPts val="0"/>
                        </a:spcBef>
                        <a:spcAft>
                          <a:spcPts val="0"/>
                        </a:spcAft>
                        <a:buNone/>
                        <a:tabLst/>
                        <a:defRPr spc="0"/>
                      </a:pPr>
                      <a:r>
                        <a:rPr lang="ca-ES" sz="1200" b="0" i="0" u="none" strike="noStrike" kern="1200" spc="0" dirty="0">
                          <a:ln>
                            <a:noFill/>
                          </a:ln>
                          <a:solidFill>
                            <a:srgbClr val="000000"/>
                          </a:solidFill>
                          <a:latin typeface="Arial" pitchFamily="34"/>
                          <a:ea typeface="Microsoft YaHei" pitchFamily="2"/>
                          <a:cs typeface="Arial" pitchFamily="34"/>
                        </a:rPr>
                        <a:t>18,1%</a:t>
                      </a:r>
                    </a:p>
                    <a:p>
                      <a:pPr marL="0" marR="0" lvl="0" indent="0" algn="ctr" rtl="0" hangingPunct="0">
                        <a:lnSpc>
                          <a:spcPct val="100000"/>
                        </a:lnSpc>
                        <a:spcBef>
                          <a:spcPts val="0"/>
                        </a:spcBef>
                        <a:spcAft>
                          <a:spcPts val="0"/>
                        </a:spcAft>
                        <a:buNone/>
                        <a:tabLst/>
                        <a:defRPr spc="0"/>
                      </a:pPr>
                      <a:r>
                        <a:rPr lang="ca-ES" sz="1200" b="0" i="0" u="none" strike="noStrike" kern="1200" spc="0" dirty="0">
                          <a:ln>
                            <a:noFill/>
                          </a:ln>
                          <a:solidFill>
                            <a:srgbClr val="000000"/>
                          </a:solidFill>
                          <a:latin typeface="Arial" pitchFamily="34"/>
                          <a:ea typeface="Microsoft YaHei" pitchFamily="2"/>
                          <a:cs typeface="Arial" pitchFamily="34"/>
                        </a:rPr>
                        <a:t>21,7%</a:t>
                      </a:r>
                    </a:p>
                    <a:p>
                      <a:pPr marL="0" marR="0" lvl="0" indent="0" algn="ctr" rtl="0" hangingPunct="0">
                        <a:lnSpc>
                          <a:spcPct val="100000"/>
                        </a:lnSpc>
                        <a:spcBef>
                          <a:spcPts val="0"/>
                        </a:spcBef>
                        <a:spcAft>
                          <a:spcPts val="0"/>
                        </a:spcAft>
                        <a:buNone/>
                        <a:tabLst/>
                        <a:defRPr spc="0"/>
                      </a:pPr>
                      <a:r>
                        <a:rPr lang="ca-ES" sz="1200" b="0" i="0" u="none" strike="noStrike" kern="1200" spc="0" dirty="0">
                          <a:ln>
                            <a:noFill/>
                          </a:ln>
                          <a:solidFill>
                            <a:srgbClr val="000000"/>
                          </a:solidFill>
                          <a:latin typeface="Arial" pitchFamily="34"/>
                          <a:ea typeface="Microsoft YaHei" pitchFamily="2"/>
                          <a:cs typeface="Arial" pitchFamily="34"/>
                        </a:rPr>
                        <a:t>15,0%</a:t>
                      </a:r>
                    </a:p>
                    <a:p>
                      <a:pPr marL="0" marR="0" lvl="0" indent="0" algn="ctr" rtl="0" hangingPunct="0">
                        <a:lnSpc>
                          <a:spcPct val="100000"/>
                        </a:lnSpc>
                        <a:spcBef>
                          <a:spcPts val="0"/>
                        </a:spcBef>
                        <a:spcAft>
                          <a:spcPts val="0"/>
                        </a:spcAft>
                        <a:buNone/>
                        <a:tabLst/>
                        <a:defRPr spc="0"/>
                      </a:pPr>
                      <a:r>
                        <a:rPr lang="ca-ES" sz="1200" b="0" i="0" u="none" strike="noStrike" kern="1200" spc="0" dirty="0">
                          <a:ln>
                            <a:noFill/>
                          </a:ln>
                          <a:solidFill>
                            <a:srgbClr val="000000"/>
                          </a:solidFill>
                          <a:latin typeface="Arial" pitchFamily="34"/>
                          <a:ea typeface="Microsoft YaHei" pitchFamily="2"/>
                          <a:cs typeface="Arial" pitchFamily="34"/>
                        </a:rPr>
                        <a:t>41,0%</a:t>
                      </a:r>
                    </a:p>
                    <a:p>
                      <a:pPr marL="0" marR="0" lvl="0" indent="0" algn="ctr" rtl="0" hangingPunct="0">
                        <a:lnSpc>
                          <a:spcPct val="100000"/>
                        </a:lnSpc>
                        <a:spcBef>
                          <a:spcPts val="0"/>
                        </a:spcBef>
                        <a:spcAft>
                          <a:spcPts val="0"/>
                        </a:spcAft>
                        <a:buNone/>
                        <a:tabLst/>
                        <a:defRPr spc="0"/>
                      </a:pPr>
                      <a:r>
                        <a:rPr lang="ca-ES" sz="1200" b="0" i="0" u="none" strike="noStrike" kern="1200" spc="0" dirty="0">
                          <a:ln>
                            <a:noFill/>
                          </a:ln>
                          <a:solidFill>
                            <a:srgbClr val="000000"/>
                          </a:solidFill>
                          <a:latin typeface="Arial" pitchFamily="34"/>
                          <a:ea typeface="Microsoft YaHei" pitchFamily="2"/>
                          <a:cs typeface="Arial" pitchFamily="34"/>
                        </a:rPr>
                        <a:t>4,2%</a:t>
                      </a:r>
                    </a:p>
                    <a:p>
                      <a:pPr marL="0" marR="0" lvl="0" indent="0" algn="ctr" rtl="0" hangingPunct="0">
                        <a:lnSpc>
                          <a:spcPct val="100000"/>
                        </a:lnSpc>
                        <a:spcBef>
                          <a:spcPts val="0"/>
                        </a:spcBef>
                        <a:spcAft>
                          <a:spcPts val="0"/>
                        </a:spcAft>
                        <a:buNone/>
                        <a:tabLst/>
                        <a:defRPr spc="0"/>
                      </a:pPr>
                      <a:endParaRPr lang="ca-ES" sz="1200" b="0" i="0" u="none" strike="noStrike" kern="1200" spc="0" dirty="0">
                        <a:ln>
                          <a:noFill/>
                        </a:ln>
                        <a:solidFill>
                          <a:srgbClr val="000000"/>
                        </a:solidFill>
                        <a:latin typeface="Arial" pitchFamily="34"/>
                        <a:ea typeface="Microsoft YaHei" pitchFamily="2"/>
                        <a:cs typeface="Arial" pitchFamily="34"/>
                      </a:endParaRPr>
                    </a:p>
                  </a:txBody>
                  <a:tcPr/>
                </a:tc>
                <a:extLst>
                  <a:ext uri="{0D108BD9-81ED-4DB2-BD59-A6C34878D82A}">
                    <a16:rowId xmlns:a16="http://schemas.microsoft.com/office/drawing/2014/main" val="2288668937"/>
                  </a:ext>
                </a:extLst>
              </a:tr>
              <a:tr h="518759">
                <a:tc>
                  <a:txBody>
                    <a:bodyPr/>
                    <a:lstStyle/>
                    <a:p>
                      <a:pPr marL="0" marR="0" lvl="0" indent="0" algn="l" rtl="0" hangingPunct="0">
                        <a:lnSpc>
                          <a:spcPct val="100000"/>
                        </a:lnSpc>
                        <a:spcBef>
                          <a:spcPts val="0"/>
                        </a:spcBef>
                        <a:spcAft>
                          <a:spcPts val="0"/>
                        </a:spcAft>
                        <a:buNone/>
                        <a:tabLst/>
                        <a:defRPr spc="0"/>
                      </a:pPr>
                      <a:r>
                        <a:rPr lang="ca-ES" sz="1400" b="1" i="0" u="none" strike="noStrike" kern="1200" spc="0">
                          <a:ln>
                            <a:noFill/>
                          </a:ln>
                          <a:solidFill>
                            <a:srgbClr val="000000"/>
                          </a:solidFill>
                          <a:latin typeface="Arial" pitchFamily="34"/>
                          <a:ea typeface="Microsoft YaHei" pitchFamily="2"/>
                          <a:cs typeface="Arial" pitchFamily="34"/>
                        </a:rPr>
                        <a:t>Vots online</a:t>
                      </a:r>
                    </a:p>
                  </a:txBody>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000000"/>
                          </a:solidFill>
                          <a:latin typeface="Arial" pitchFamily="34"/>
                          <a:ea typeface="Microsoft YaHei" pitchFamily="2"/>
                          <a:cs typeface="Arial" pitchFamily="34"/>
                        </a:rPr>
                        <a:t>129</a:t>
                      </a:r>
                    </a:p>
                    <a:p>
                      <a:pPr marL="0" marR="0" lvl="0" indent="0" algn="ctr" rtl="0" hangingPunct="0">
                        <a:lnSpc>
                          <a:spcPct val="100000"/>
                        </a:lnSpc>
                        <a:spcBef>
                          <a:spcPts val="0"/>
                        </a:spcBef>
                        <a:spcAft>
                          <a:spcPts val="0"/>
                        </a:spcAft>
                        <a:buNone/>
                        <a:tabLst/>
                        <a:defRPr spc="0"/>
                      </a:pPr>
                      <a:r>
                        <a:rPr lang="ca-ES" sz="1100" b="1" i="0" u="none" strike="noStrike" kern="1200" spc="0" dirty="0">
                          <a:ln>
                            <a:noFill/>
                          </a:ln>
                          <a:solidFill>
                            <a:srgbClr val="000000"/>
                          </a:solidFill>
                          <a:latin typeface="Arial" pitchFamily="34"/>
                          <a:ea typeface="Microsoft YaHei" pitchFamily="2"/>
                          <a:cs typeface="Arial" pitchFamily="34"/>
                        </a:rPr>
                        <a:t>(14,2%)</a:t>
                      </a:r>
                    </a:p>
                  </a:txBody>
                  <a:tcPr/>
                </a:tc>
                <a:extLst>
                  <a:ext uri="{0D108BD9-81ED-4DB2-BD59-A6C34878D82A}">
                    <a16:rowId xmlns:a16="http://schemas.microsoft.com/office/drawing/2014/main" val="409280338"/>
                  </a:ext>
                </a:extLst>
              </a:tr>
            </a:tbl>
          </a:graphicData>
        </a:graphic>
      </p:graphicFrame>
      <p:sp>
        <p:nvSpPr>
          <p:cNvPr id="6" name="Flecha: a la derecha 7">
            <a:extLst>
              <a:ext uri="{FF2B5EF4-FFF2-40B4-BE49-F238E27FC236}">
                <a16:creationId xmlns:a16="http://schemas.microsoft.com/office/drawing/2014/main" id="{0417408C-4207-43DA-A63B-90620E674E43}"/>
              </a:ext>
            </a:extLst>
          </p:cNvPr>
          <p:cNvSpPr/>
          <p:nvPr/>
        </p:nvSpPr>
        <p:spPr>
          <a:xfrm>
            <a:off x="4701983" y="3580779"/>
            <a:ext cx="935639" cy="317880"/>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gradFill>
            <a:gsLst>
              <a:gs pos="0">
                <a:srgbClr val="779637"/>
              </a:gs>
              <a:gs pos="100000">
                <a:srgbClr val="9CC745"/>
              </a:gs>
            </a:gsLst>
            <a:lin ang="16200000"/>
          </a:gradFill>
          <a:ln w="9360">
            <a:solidFill>
              <a:srgbClr val="98B855"/>
            </a:solidFill>
            <a:prstDash val="solid"/>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ca-ES" sz="1800" b="0" i="0" u="none" strike="noStrike" kern="1200">
              <a:ln>
                <a:noFill/>
              </a:ln>
              <a:latin typeface="Arial" pitchFamily="18"/>
              <a:ea typeface="Microsoft YaHei" pitchFamily="2"/>
              <a:cs typeface="Mangal"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9 CuadroTexto">
            <a:extLst>
              <a:ext uri="{FF2B5EF4-FFF2-40B4-BE49-F238E27FC236}">
                <a16:creationId xmlns:a16="http://schemas.microsoft.com/office/drawing/2014/main" id="{A85CF6BE-BA36-468A-8038-2968542D93F6}"/>
              </a:ext>
            </a:extLst>
          </p:cNvPr>
          <p:cNvSpPr/>
          <p:nvPr/>
        </p:nvSpPr>
        <p:spPr>
          <a:xfrm>
            <a:off x="1115280" y="15123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3" name="20 Imagen">
            <a:extLst>
              <a:ext uri="{FF2B5EF4-FFF2-40B4-BE49-F238E27FC236}">
                <a16:creationId xmlns:a16="http://schemas.microsoft.com/office/drawing/2014/main" id="{1010FEEE-AFA4-4810-9FE0-A4E036ED9913}"/>
              </a:ext>
            </a:extLst>
          </p:cNvPr>
          <p:cNvPicPr>
            <a:picLocks noChangeAspect="1"/>
          </p:cNvPicPr>
          <p:nvPr/>
        </p:nvPicPr>
        <p:blipFill>
          <a:blip r:embed="rId3">
            <a:lum/>
            <a:alphaModFix/>
          </a:blip>
          <a:srcRect/>
          <a:stretch>
            <a:fillRect/>
          </a:stretch>
        </p:blipFill>
        <p:spPr>
          <a:xfrm>
            <a:off x="586739" y="1440360"/>
            <a:ext cx="719640" cy="719640"/>
          </a:xfrm>
          <a:prstGeom prst="rect">
            <a:avLst/>
          </a:prstGeom>
          <a:noFill/>
          <a:ln>
            <a:noFill/>
          </a:ln>
        </p:spPr>
      </p:pic>
      <p:graphicFrame>
        <p:nvGraphicFramePr>
          <p:cNvPr id="4" name="Tabla 3">
            <a:extLst>
              <a:ext uri="{FF2B5EF4-FFF2-40B4-BE49-F238E27FC236}">
                <a16:creationId xmlns:a16="http://schemas.microsoft.com/office/drawing/2014/main" id="{865ADC5F-C2B9-48C3-9334-3C5B425C86BA}"/>
              </a:ext>
            </a:extLst>
          </p:cNvPr>
          <p:cNvGraphicFramePr>
            <a:graphicFrameLocks noGrp="1"/>
          </p:cNvGraphicFramePr>
          <p:nvPr>
            <p:extLst>
              <p:ext uri="{D42A27DB-BD31-4B8C-83A1-F6EECF244321}">
                <p14:modId xmlns:p14="http://schemas.microsoft.com/office/powerpoint/2010/main" val="4059651664"/>
              </p:ext>
            </p:extLst>
          </p:nvPr>
        </p:nvGraphicFramePr>
        <p:xfrm>
          <a:off x="1115280" y="2442834"/>
          <a:ext cx="8064346" cy="3382800"/>
        </p:xfrm>
        <a:graphic>
          <a:graphicData uri="http://schemas.openxmlformats.org/drawingml/2006/table">
            <a:tbl>
              <a:tblPr/>
              <a:tblGrid>
                <a:gridCol w="6641639">
                  <a:extLst>
                    <a:ext uri="{9D8B030D-6E8A-4147-A177-3AD203B41FA5}">
                      <a16:colId xmlns:a16="http://schemas.microsoft.com/office/drawing/2014/main" val="1607563962"/>
                    </a:ext>
                  </a:extLst>
                </a:gridCol>
                <a:gridCol w="703080">
                  <a:extLst>
                    <a:ext uri="{9D8B030D-6E8A-4147-A177-3AD203B41FA5}">
                      <a16:colId xmlns:a16="http://schemas.microsoft.com/office/drawing/2014/main" val="2197449160"/>
                    </a:ext>
                  </a:extLst>
                </a:gridCol>
                <a:gridCol w="719627">
                  <a:extLst>
                    <a:ext uri="{9D8B030D-6E8A-4147-A177-3AD203B41FA5}">
                      <a16:colId xmlns:a16="http://schemas.microsoft.com/office/drawing/2014/main" val="3447860258"/>
                    </a:ext>
                  </a:extLst>
                </a:gridCol>
              </a:tblGrid>
              <a:tr h="157486">
                <a:tc>
                  <a:txBody>
                    <a:bodyPr/>
                    <a:lstStyle/>
                    <a:p>
                      <a:pPr marL="0" marR="0" lvl="0" indent="0" algn="l" rtl="0" hangingPunct="0">
                        <a:lnSpc>
                          <a:spcPct val="100000"/>
                        </a:lnSpc>
                        <a:spcBef>
                          <a:spcPts val="0"/>
                        </a:spcBef>
                        <a:spcAft>
                          <a:spcPts val="0"/>
                        </a:spcAft>
                        <a:buNone/>
                        <a:tabLst/>
                        <a:defRPr b="0" i="0" u="none" strike="noStrike" spc="0">
                          <a:solidFill>
                            <a:srgbClr val="FFFFFF"/>
                          </a:solidFill>
                        </a:defRPr>
                      </a:pPr>
                      <a:r>
                        <a:rPr lang="ca-ES" sz="1400" b="1" i="0" u="none" strike="noStrike" kern="1200" spc="0" dirty="0">
                          <a:ln>
                            <a:noFill/>
                          </a:ln>
                          <a:solidFill>
                            <a:srgbClr val="FFFFFF"/>
                          </a:solidFill>
                          <a:latin typeface="Calibri" pitchFamily="34"/>
                          <a:ea typeface="Microsoft YaHei" pitchFamily="2"/>
                          <a:cs typeface="Mangal" pitchFamily="2"/>
                        </a:rPr>
                        <a:t>PROPOSTES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Calibri" pitchFamily="34"/>
                          <a:ea typeface="Microsoft YaHei" pitchFamily="2"/>
                          <a:cs typeface="Mangal" pitchFamily="2"/>
                        </a:rPr>
                        <a:t>VOTS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Arial" pitchFamily="18"/>
                          <a:ea typeface="Microsoft YaHei" pitchFamily="2"/>
                          <a:cs typeface="Mangal" pitchFamily="2"/>
                        </a:rPr>
                        <a:t>%</a:t>
                      </a:r>
                    </a:p>
                  </a:txBody>
                  <a:tcPr marL="36000" marR="36000" marT="36000" marB="36000">
                    <a:solidFill>
                      <a:schemeClr val="bg1">
                        <a:lumMod val="65000"/>
                      </a:schemeClr>
                    </a:solidFill>
                  </a:tcPr>
                </a:tc>
                <a:extLst>
                  <a:ext uri="{0D108BD9-81ED-4DB2-BD59-A6C34878D82A}">
                    <a16:rowId xmlns:a16="http://schemas.microsoft.com/office/drawing/2014/main" val="1283206137"/>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15. Passos de  vianants elevats a la rotonda de </a:t>
                      </a:r>
                      <a:r>
                        <a:rPr lang="ca-ES" sz="1200" b="0" i="0" u="none" strike="noStrike" noProof="0" dirty="0" err="1">
                          <a:solidFill>
                            <a:srgbClr val="000000"/>
                          </a:solidFill>
                          <a:effectLst/>
                          <a:latin typeface="Arial" panose="020B0604020202020204" pitchFamily="34" charset="0"/>
                          <a:cs typeface="Arial" panose="020B0604020202020204" pitchFamily="34" charset="0"/>
                        </a:rPr>
                        <a:t>Chrysalis</a:t>
                      </a:r>
                      <a:r>
                        <a:rPr lang="ca-ES" sz="1200" b="0" i="0" u="none" strike="noStrike" noProof="0" dirty="0">
                          <a:solidFill>
                            <a:srgbClr val="000000"/>
                          </a:solidFill>
                          <a:effectLst/>
                          <a:latin typeface="Arial" panose="020B0604020202020204" pitchFamily="34" charset="0"/>
                          <a:cs typeface="Arial" panose="020B0604020202020204" pitchFamily="34" charset="0"/>
                        </a:rPr>
                        <a:t>, passarel·la, condicionament plataforma, baranes, pintura i senyalització</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240</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26,4%</a:t>
                      </a:r>
                    </a:p>
                  </a:txBody>
                  <a:tcPr marL="36000" marR="36000" marT="36000" marB="36000" anchor="ctr"/>
                </a:tc>
                <a:extLst>
                  <a:ext uri="{0D108BD9-81ED-4DB2-BD59-A6C34878D82A}">
                    <a16:rowId xmlns:a16="http://schemas.microsoft.com/office/drawing/2014/main" val="3311708956"/>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9. Parc de salut al Fornàs, barri de les Comarques, plaça dels Pins i Pisos dels Clols</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238</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26,1%</a:t>
                      </a:r>
                    </a:p>
                  </a:txBody>
                  <a:tcPr marL="36000" marR="36000" marT="36000" marB="36000" anchor="ctr"/>
                </a:tc>
                <a:extLst>
                  <a:ext uri="{0D108BD9-81ED-4DB2-BD59-A6C34878D82A}">
                    <a16:rowId xmlns:a16="http://schemas.microsoft.com/office/drawing/2014/main" val="245141877"/>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6. Circuit de salut al camí de la Verneda, camí de Vallmoll i camí de la Font de Sant Bernat al Pont de </a:t>
                      </a:r>
                      <a:r>
                        <a:rPr lang="ca-ES" sz="1200" b="0" i="0" u="none" strike="noStrike" noProof="0" dirty="0" err="1">
                          <a:solidFill>
                            <a:srgbClr val="000000"/>
                          </a:solidFill>
                          <a:effectLst/>
                          <a:latin typeface="Arial" panose="020B0604020202020204" pitchFamily="34" charset="0"/>
                          <a:cs typeface="Arial" panose="020B0604020202020204" pitchFamily="34" charset="0"/>
                        </a:rPr>
                        <a:t>Goi</a:t>
                      </a:r>
                      <a:endParaRPr lang="ca-ES" sz="1200" b="0" i="0" u="none" strike="noStrike" noProof="0" dirty="0">
                        <a:solidFill>
                          <a:srgbClr val="000000"/>
                        </a:solidFill>
                        <a:effectLst/>
                        <a:latin typeface="Arial" panose="020B0604020202020204" pitchFamily="34" charset="0"/>
                        <a:cs typeface="Arial" panose="020B0604020202020204" pitchFamily="34" charset="0"/>
                      </a:endParaRP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226</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24,8%</a:t>
                      </a:r>
                    </a:p>
                  </a:txBody>
                  <a:tcPr marL="36000" marR="36000" marT="36000" marB="36000" anchor="ctr"/>
                </a:tc>
                <a:extLst>
                  <a:ext uri="{0D108BD9-81ED-4DB2-BD59-A6C34878D82A}">
                    <a16:rowId xmlns:a16="http://schemas.microsoft.com/office/drawing/2014/main" val="3373917566"/>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17. Carril bici Valls</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199</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21,9%</a:t>
                      </a:r>
                    </a:p>
                  </a:txBody>
                  <a:tcPr marL="36000" marR="36000" marT="36000" marB="36000" anchor="ctr"/>
                </a:tc>
                <a:extLst>
                  <a:ext uri="{0D108BD9-81ED-4DB2-BD59-A6C34878D82A}">
                    <a16:rowId xmlns:a16="http://schemas.microsoft.com/office/drawing/2014/main" val="4227879250"/>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25. Acabament de la urbanització del Parc </a:t>
                      </a:r>
                      <a:r>
                        <a:rPr lang="ca-ES" sz="1200" b="0" i="0" u="none" strike="noStrike" noProof="0" dirty="0" err="1">
                          <a:solidFill>
                            <a:srgbClr val="000000"/>
                          </a:solidFill>
                          <a:effectLst/>
                          <a:latin typeface="Arial" panose="020B0604020202020204" pitchFamily="34" charset="0"/>
                          <a:cs typeface="Arial" panose="020B0604020202020204" pitchFamily="34" charset="0"/>
                        </a:rPr>
                        <a:t>Barrau</a:t>
                      </a:r>
                      <a:r>
                        <a:rPr lang="ca-ES" sz="1200" b="0" i="0" u="none" strike="noStrike" noProof="0" dirty="0">
                          <a:solidFill>
                            <a:srgbClr val="000000"/>
                          </a:solidFill>
                          <a:effectLst/>
                          <a:latin typeface="Arial" panose="020B0604020202020204" pitchFamily="34" charset="0"/>
                          <a:cs typeface="Arial" panose="020B0604020202020204" pitchFamily="34" charset="0"/>
                        </a:rPr>
                        <a:t>: millora de l’enjardinament, canvi d’algun llum, millora del parc infantil</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186</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20,4%</a:t>
                      </a:r>
                    </a:p>
                  </a:txBody>
                  <a:tcPr marL="36000" marR="36000" marT="36000" marB="36000" anchor="ctr"/>
                </a:tc>
                <a:extLst>
                  <a:ext uri="{0D108BD9-81ED-4DB2-BD59-A6C34878D82A}">
                    <a16:rowId xmlns:a16="http://schemas.microsoft.com/office/drawing/2014/main" val="43323413"/>
                  </a:ext>
                </a:extLst>
              </a:tr>
              <a:tr h="233653">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13. Remolc emergències Protecció Civil</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158</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17,4%</a:t>
                      </a:r>
                    </a:p>
                  </a:txBody>
                  <a:tcPr marL="36000" marR="36000" marT="36000" marB="36000" anchor="ctr"/>
                </a:tc>
                <a:extLst>
                  <a:ext uri="{0D108BD9-81ED-4DB2-BD59-A6C34878D82A}">
                    <a16:rowId xmlns:a16="http://schemas.microsoft.com/office/drawing/2014/main" val="566802394"/>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23. Canvi de les faroles del barri de les Comarques</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127</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13,9%</a:t>
                      </a:r>
                    </a:p>
                  </a:txBody>
                  <a:tcPr marL="36000" marR="36000" marT="36000" marB="36000" anchor="ctr"/>
                </a:tc>
                <a:extLst>
                  <a:ext uri="{0D108BD9-81ED-4DB2-BD59-A6C34878D82A}">
                    <a16:rowId xmlns:a16="http://schemas.microsoft.com/office/drawing/2014/main" val="1175278357"/>
                  </a:ext>
                </a:extLst>
              </a:tr>
              <a:tr h="233653">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2. Telons i cortinatge Teatres de Valls</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126</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13,8%</a:t>
                      </a:r>
                    </a:p>
                  </a:txBody>
                  <a:tcPr marL="36000" marR="36000" marT="36000" marB="36000" anchor="ctr"/>
                </a:tc>
                <a:extLst>
                  <a:ext uri="{0D108BD9-81ED-4DB2-BD59-A6C34878D82A}">
                    <a16:rowId xmlns:a16="http://schemas.microsoft.com/office/drawing/2014/main" val="2470732781"/>
                  </a:ext>
                </a:extLst>
              </a:tr>
              <a:tr h="222247">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1. Crear un local social per a l’AAVV de Sant Josep Obrer</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123</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13,5%</a:t>
                      </a:r>
                    </a:p>
                  </a:txBody>
                  <a:tcPr marL="36000" marR="36000" marT="36000" marB="36000" anchor="ctr"/>
                </a:tc>
                <a:extLst>
                  <a:ext uri="{0D108BD9-81ED-4DB2-BD59-A6C34878D82A}">
                    <a16:rowId xmlns:a16="http://schemas.microsoft.com/office/drawing/2014/main" val="1189144615"/>
                  </a:ext>
                </a:extLst>
              </a:tr>
              <a:tr h="233653">
                <a:tc>
                  <a:txBody>
                    <a:bodyPr/>
                    <a:lstStyle/>
                    <a:p>
                      <a:pPr algn="l" fontAlgn="b"/>
                      <a:r>
                        <a:rPr lang="ca-ES" sz="1200" b="0" i="0" u="none" strike="noStrike" noProof="0" dirty="0">
                          <a:solidFill>
                            <a:srgbClr val="000000"/>
                          </a:solidFill>
                          <a:effectLst/>
                          <a:latin typeface="Arial" panose="020B0604020202020204" pitchFamily="34" charset="0"/>
                          <a:cs typeface="Arial" panose="020B0604020202020204" pitchFamily="34" charset="0"/>
                        </a:rPr>
                        <a:t>16. Rampa de mobilitat ala Xamora</a:t>
                      </a:r>
                    </a:p>
                  </a:txBody>
                  <a:tcPr marL="36000" marR="36000" marT="36000" marB="36000" anchor="ctr"/>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115</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12,6%</a:t>
                      </a:r>
                    </a:p>
                  </a:txBody>
                  <a:tcPr marL="36000" marR="36000" marT="36000" marB="36000" anchor="ctr"/>
                </a:tc>
                <a:extLst>
                  <a:ext uri="{0D108BD9-81ED-4DB2-BD59-A6C34878D82A}">
                    <a16:rowId xmlns:a16="http://schemas.microsoft.com/office/drawing/2014/main" val="372752411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10BDC23-1B11-4559-B3B4-F8587C58CE84}"/>
              </a:ext>
            </a:extLst>
          </p:cNvPr>
          <p:cNvGraphicFramePr>
            <a:graphicFrameLocks noGrp="1"/>
          </p:cNvGraphicFramePr>
          <p:nvPr>
            <p:extLst>
              <p:ext uri="{D42A27DB-BD31-4B8C-83A1-F6EECF244321}">
                <p14:modId xmlns:p14="http://schemas.microsoft.com/office/powerpoint/2010/main" val="3686426789"/>
              </p:ext>
            </p:extLst>
          </p:nvPr>
        </p:nvGraphicFramePr>
        <p:xfrm>
          <a:off x="1115280" y="2442834"/>
          <a:ext cx="8076221" cy="3382800"/>
        </p:xfrm>
        <a:graphic>
          <a:graphicData uri="http://schemas.openxmlformats.org/drawingml/2006/table">
            <a:tbl>
              <a:tblPr/>
              <a:tblGrid>
                <a:gridCol w="6641639">
                  <a:extLst>
                    <a:ext uri="{9D8B030D-6E8A-4147-A177-3AD203B41FA5}">
                      <a16:colId xmlns:a16="http://schemas.microsoft.com/office/drawing/2014/main" val="1607563962"/>
                    </a:ext>
                  </a:extLst>
                </a:gridCol>
                <a:gridCol w="703080">
                  <a:extLst>
                    <a:ext uri="{9D8B030D-6E8A-4147-A177-3AD203B41FA5}">
                      <a16:colId xmlns:a16="http://schemas.microsoft.com/office/drawing/2014/main" val="2197449160"/>
                    </a:ext>
                  </a:extLst>
                </a:gridCol>
                <a:gridCol w="731502">
                  <a:extLst>
                    <a:ext uri="{9D8B030D-6E8A-4147-A177-3AD203B41FA5}">
                      <a16:colId xmlns:a16="http://schemas.microsoft.com/office/drawing/2014/main" val="3447860258"/>
                    </a:ext>
                  </a:extLst>
                </a:gridCol>
              </a:tblGrid>
              <a:tr h="157486">
                <a:tc>
                  <a:txBody>
                    <a:bodyPr/>
                    <a:lstStyle/>
                    <a:p>
                      <a:pPr marL="0" marR="0" lvl="0" indent="0" algn="l" rtl="0" hangingPunct="0">
                        <a:lnSpc>
                          <a:spcPct val="100000"/>
                        </a:lnSpc>
                        <a:spcBef>
                          <a:spcPts val="0"/>
                        </a:spcBef>
                        <a:spcAft>
                          <a:spcPts val="0"/>
                        </a:spcAft>
                        <a:buNone/>
                        <a:tabLst/>
                        <a:defRPr b="0" i="0" u="none" strike="noStrike" spc="0">
                          <a:solidFill>
                            <a:srgbClr val="FFFFFF"/>
                          </a:solidFill>
                        </a:defRPr>
                      </a:pPr>
                      <a:r>
                        <a:rPr lang="ca-ES" sz="1400" b="1" i="0" u="none" strike="noStrike" kern="1200" spc="0" noProof="0">
                          <a:ln>
                            <a:noFill/>
                          </a:ln>
                          <a:solidFill>
                            <a:srgbClr val="FFFFFF"/>
                          </a:solidFill>
                          <a:latin typeface="Calibri" pitchFamily="34"/>
                          <a:ea typeface="Microsoft YaHei" pitchFamily="2"/>
                          <a:cs typeface="Mangal" pitchFamily="2"/>
                        </a:rPr>
                        <a:t>PROPOSTES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noProof="0">
                          <a:ln>
                            <a:noFill/>
                          </a:ln>
                          <a:solidFill>
                            <a:srgbClr val="FFFFFF"/>
                          </a:solidFill>
                          <a:latin typeface="Calibri" pitchFamily="34"/>
                          <a:ea typeface="Microsoft YaHei" pitchFamily="2"/>
                          <a:cs typeface="Mangal" pitchFamily="2"/>
                        </a:rPr>
                        <a:t>VOTS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noProof="0">
                          <a:ln>
                            <a:noFill/>
                          </a:ln>
                          <a:solidFill>
                            <a:srgbClr val="FFFFFF"/>
                          </a:solidFill>
                          <a:latin typeface="Arial" pitchFamily="18"/>
                          <a:ea typeface="Microsoft YaHei" pitchFamily="2"/>
                          <a:cs typeface="Mangal" pitchFamily="2"/>
                        </a:rPr>
                        <a:t>%</a:t>
                      </a:r>
                    </a:p>
                  </a:txBody>
                  <a:tcPr marL="36000" marR="36000" marT="36000" marB="36000">
                    <a:solidFill>
                      <a:schemeClr val="bg1">
                        <a:lumMod val="65000"/>
                      </a:schemeClr>
                    </a:solidFill>
                  </a:tcPr>
                </a:tc>
                <a:extLst>
                  <a:ext uri="{0D108BD9-81ED-4DB2-BD59-A6C34878D82A}">
                    <a16:rowId xmlns:a16="http://schemas.microsoft.com/office/drawing/2014/main" val="1283206137"/>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8. Habilitar pista poliesportiva al solar on hi havia l’IES Serra de Miramar i adequar-lo com a zona d’esbarjo</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110</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12,1%</a:t>
                      </a:r>
                    </a:p>
                  </a:txBody>
                  <a:tcPr marL="36000" marR="36000" marT="36000" marB="36000" anchor="ctr"/>
                </a:tc>
                <a:extLst>
                  <a:ext uri="{0D108BD9-81ED-4DB2-BD59-A6C34878D82A}">
                    <a16:rowId xmlns:a16="http://schemas.microsoft.com/office/drawing/2014/main" val="3311708956"/>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10. Tenis de taula a les places de Sant Josep Obrer, Parc Barrau, El Vilar i barri de les Comarques</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105</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11,5%</a:t>
                      </a:r>
                    </a:p>
                  </a:txBody>
                  <a:tcPr marL="36000" marR="36000" marT="36000" marB="36000" anchor="ctr"/>
                </a:tc>
                <a:extLst>
                  <a:ext uri="{0D108BD9-81ED-4DB2-BD59-A6C34878D82A}">
                    <a16:rowId xmlns:a16="http://schemas.microsoft.com/office/drawing/2014/main" val="245141877"/>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19. Aplicació App d’informe, seguiment i resolució incidències de la ciutat</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91</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10,0%</a:t>
                      </a:r>
                    </a:p>
                  </a:txBody>
                  <a:tcPr marL="36000" marR="36000" marT="36000" marB="36000" anchor="ctr"/>
                </a:tc>
                <a:extLst>
                  <a:ext uri="{0D108BD9-81ED-4DB2-BD59-A6C34878D82A}">
                    <a16:rowId xmlns:a16="http://schemas.microsoft.com/office/drawing/2014/main" val="3373917566"/>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4. Pista poliesportiva plaça damunt pàrquing hospital</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85</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9,4%</a:t>
                      </a:r>
                    </a:p>
                  </a:txBody>
                  <a:tcPr marL="36000" marR="36000" marT="36000" marB="36000" anchor="ctr"/>
                </a:tc>
                <a:extLst>
                  <a:ext uri="{0D108BD9-81ED-4DB2-BD59-A6C34878D82A}">
                    <a16:rowId xmlns:a16="http://schemas.microsoft.com/office/drawing/2014/main" val="4227879250"/>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24. Arranjament de l’actual parc infantil del barri Alt Camp</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77</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8,5%</a:t>
                      </a:r>
                    </a:p>
                  </a:txBody>
                  <a:tcPr marL="36000" marR="36000" marT="36000" marB="36000" anchor="ctr"/>
                </a:tc>
                <a:extLst>
                  <a:ext uri="{0D108BD9-81ED-4DB2-BD59-A6C34878D82A}">
                    <a16:rowId xmlns:a16="http://schemas.microsoft.com/office/drawing/2014/main" val="43323413"/>
                  </a:ext>
                </a:extLst>
              </a:tr>
              <a:tr h="233653">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26. Renovació i ampliació del parc infantil de Mas Clariana</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44</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4,8%</a:t>
                      </a:r>
                    </a:p>
                  </a:txBody>
                  <a:tcPr marL="36000" marR="36000" marT="36000" marB="36000" anchor="ctr"/>
                </a:tc>
                <a:extLst>
                  <a:ext uri="{0D108BD9-81ED-4DB2-BD59-A6C34878D82A}">
                    <a16:rowId xmlns:a16="http://schemas.microsoft.com/office/drawing/2014/main" val="566802394"/>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14. Millora de la passarel·la que comunica la Pl. Sant Francesc amb el barri Colla Vella</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41</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4,5%</a:t>
                      </a:r>
                    </a:p>
                  </a:txBody>
                  <a:tcPr marL="36000" marR="36000" marT="36000" marB="36000" anchor="ctr"/>
                </a:tc>
                <a:extLst>
                  <a:ext uri="{0D108BD9-81ED-4DB2-BD59-A6C34878D82A}">
                    <a16:rowId xmlns:a16="http://schemas.microsoft.com/office/drawing/2014/main" val="1175278357"/>
                  </a:ext>
                </a:extLst>
              </a:tr>
              <a:tr h="233653">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3. Renovar i millorar la pista del barri dels Pisos del Clols</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25</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2,8%</a:t>
                      </a:r>
                    </a:p>
                  </a:txBody>
                  <a:tcPr marL="36000" marR="36000" marT="36000" marB="36000" anchor="ctr"/>
                </a:tc>
                <a:extLst>
                  <a:ext uri="{0D108BD9-81ED-4DB2-BD59-A6C34878D82A}">
                    <a16:rowId xmlns:a16="http://schemas.microsoft.com/office/drawing/2014/main" val="2470732781"/>
                  </a:ext>
                </a:extLst>
              </a:tr>
              <a:tr h="222247">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18. Ampliació xarxa aparcabicicletes</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22</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2,4%</a:t>
                      </a:r>
                    </a:p>
                  </a:txBody>
                  <a:tcPr marL="36000" marR="36000" marT="36000" marB="36000" anchor="ctr"/>
                </a:tc>
                <a:extLst>
                  <a:ext uri="{0D108BD9-81ED-4DB2-BD59-A6C34878D82A}">
                    <a16:rowId xmlns:a16="http://schemas.microsoft.com/office/drawing/2014/main" val="1189144615"/>
                  </a:ext>
                </a:extLst>
              </a:tr>
              <a:tr h="233653">
                <a:tc>
                  <a:txBody>
                    <a:bodyPr/>
                    <a:lstStyle/>
                    <a:p>
                      <a:pPr algn="l" fontAlgn="b"/>
                      <a:r>
                        <a:rPr lang="ca-ES" sz="1200" b="0" i="0" u="none" strike="noStrike" noProof="0">
                          <a:solidFill>
                            <a:srgbClr val="000000"/>
                          </a:solidFill>
                          <a:effectLst/>
                          <a:latin typeface="Arial" panose="020B0604020202020204" pitchFamily="34" charset="0"/>
                          <a:cs typeface="Arial" panose="020B0604020202020204" pitchFamily="34" charset="0"/>
                        </a:rPr>
                        <a:t>11. Marquesina parada autobusos de la carretera del Pla de Santa Maria, parada dels Blocs Muñoz</a:t>
                      </a:r>
                    </a:p>
                  </a:txBody>
                  <a:tcPr marL="36000" marR="36000" marT="36000" marB="36000" anchor="b"/>
                </a:tc>
                <a:tc>
                  <a:txBody>
                    <a:bodyPr/>
                    <a:lstStyle/>
                    <a:p>
                      <a:pPr algn="ctr" fontAlgn="b"/>
                      <a:r>
                        <a:rPr lang="ca-ES" sz="1200" b="0" i="0" u="none" strike="noStrike" noProof="0">
                          <a:solidFill>
                            <a:srgbClr val="000000"/>
                          </a:solidFill>
                          <a:effectLst/>
                          <a:latin typeface="Arial" panose="020B0604020202020204" pitchFamily="34" charset="0"/>
                          <a:cs typeface="Arial" panose="020B0604020202020204" pitchFamily="34" charset="0"/>
                        </a:rPr>
                        <a:t>21</a:t>
                      </a:r>
                    </a:p>
                  </a:txBody>
                  <a:tcPr marL="36000" marR="36000" marT="36000" marB="36000" anchor="ctr"/>
                </a:tc>
                <a:tc>
                  <a:txBody>
                    <a:bodyPr/>
                    <a:lstStyle/>
                    <a:p>
                      <a:pPr algn="ctr" fontAlgn="b"/>
                      <a:r>
                        <a:rPr lang="ca-ES" sz="1200" b="0" i="0" u="none" strike="noStrike" noProof="0" dirty="0">
                          <a:solidFill>
                            <a:srgbClr val="000000"/>
                          </a:solidFill>
                          <a:effectLst/>
                          <a:latin typeface="Arial" panose="020B0604020202020204" pitchFamily="34" charset="0"/>
                          <a:cs typeface="Arial" panose="020B0604020202020204" pitchFamily="34" charset="0"/>
                        </a:rPr>
                        <a:t>2,3%</a:t>
                      </a:r>
                    </a:p>
                  </a:txBody>
                  <a:tcPr marL="36000" marR="36000" marT="36000" marB="36000" anchor="ctr"/>
                </a:tc>
                <a:extLst>
                  <a:ext uri="{0D108BD9-81ED-4DB2-BD59-A6C34878D82A}">
                    <a16:rowId xmlns:a16="http://schemas.microsoft.com/office/drawing/2014/main" val="3727524116"/>
                  </a:ext>
                </a:extLst>
              </a:tr>
            </a:tbl>
          </a:graphicData>
        </a:graphic>
      </p:graphicFrame>
      <p:sp>
        <p:nvSpPr>
          <p:cNvPr id="6" name="19 CuadroTexto">
            <a:extLst>
              <a:ext uri="{FF2B5EF4-FFF2-40B4-BE49-F238E27FC236}">
                <a16:creationId xmlns:a16="http://schemas.microsoft.com/office/drawing/2014/main" id="{825723E1-7E1E-42BA-810E-D3DD0A50CD87}"/>
              </a:ext>
            </a:extLst>
          </p:cNvPr>
          <p:cNvSpPr/>
          <p:nvPr/>
        </p:nvSpPr>
        <p:spPr>
          <a:xfrm>
            <a:off x="1115280" y="15123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7" name="20 Imagen">
            <a:extLst>
              <a:ext uri="{FF2B5EF4-FFF2-40B4-BE49-F238E27FC236}">
                <a16:creationId xmlns:a16="http://schemas.microsoft.com/office/drawing/2014/main" id="{88BC10C6-81A6-4471-81D2-283DDE2B732B}"/>
              </a:ext>
            </a:extLst>
          </p:cNvPr>
          <p:cNvPicPr>
            <a:picLocks noChangeAspect="1"/>
          </p:cNvPicPr>
          <p:nvPr/>
        </p:nvPicPr>
        <p:blipFill>
          <a:blip r:embed="rId3">
            <a:lum/>
            <a:alphaModFix/>
          </a:blip>
          <a:srcRect/>
          <a:stretch>
            <a:fillRect/>
          </a:stretch>
        </p:blipFill>
        <p:spPr>
          <a:xfrm>
            <a:off x="586739" y="1440360"/>
            <a:ext cx="719640" cy="7196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B5F8D-A05B-46FE-A364-5F34DE0BE20D}"/>
              </a:ext>
            </a:extLst>
          </p:cNvPr>
          <p:cNvSpPr txBox="1"/>
          <p:nvPr/>
        </p:nvSpPr>
        <p:spPr>
          <a:xfrm>
            <a:off x="1523050" y="5888603"/>
            <a:ext cx="6574403" cy="415327"/>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500"/>
            </a:pPr>
            <a:r>
              <a:rPr lang="ca-ES" sz="1100" b="0" i="0" u="none" strike="noStrike" kern="1200" dirty="0">
                <a:ln>
                  <a:noFill/>
                </a:ln>
                <a:latin typeface="Arial" pitchFamily="18"/>
                <a:ea typeface="Microsoft YaHei" pitchFamily="2"/>
                <a:cs typeface="Mangal" pitchFamily="2"/>
              </a:rPr>
              <a:t>NOTA: El percentatge està calculat en referència als 909 votants totals, de manera que cal entendre que és el total de persones que han votat aquella proposta.</a:t>
            </a:r>
          </a:p>
        </p:txBody>
      </p:sp>
      <p:sp>
        <p:nvSpPr>
          <p:cNvPr id="5" name="19 CuadroTexto">
            <a:extLst>
              <a:ext uri="{FF2B5EF4-FFF2-40B4-BE49-F238E27FC236}">
                <a16:creationId xmlns:a16="http://schemas.microsoft.com/office/drawing/2014/main" id="{EF53DD7C-523E-4543-87B3-70E2FCD2AB99}"/>
              </a:ext>
            </a:extLst>
          </p:cNvPr>
          <p:cNvSpPr/>
          <p:nvPr/>
        </p:nvSpPr>
        <p:spPr>
          <a:xfrm>
            <a:off x="1115280" y="1512360"/>
            <a:ext cx="7674840" cy="57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C715"/>
              </a:gs>
              <a:gs pos="100000">
                <a:srgbClr val="F6F9FC"/>
              </a:gs>
            </a:gsLst>
            <a:lin ang="0"/>
          </a:gradFill>
          <a:ln>
            <a:noFill/>
            <a:prstDash val="solid"/>
          </a:ln>
        </p:spPr>
        <p:txBody>
          <a:bodyPr vert="horz" wrap="none" lIns="90000" tIns="45000" rIns="90000" bIns="45000" anchor="ctr" anchorCtr="0" compatLnSpc="0">
            <a:noAutofit/>
          </a:bodyPr>
          <a:lstStyle/>
          <a:p>
            <a:pPr marL="185040" marR="0" lvl="0" indent="0" algn="l" rtl="0" hangingPunct="1">
              <a:lnSpc>
                <a:spcPct val="100000"/>
              </a:lnSpc>
              <a:spcBef>
                <a:spcPts val="0"/>
              </a:spcBef>
              <a:spcAft>
                <a:spcPts val="0"/>
              </a:spcAft>
              <a:buNone/>
              <a:tabLst/>
            </a:pPr>
            <a:r>
              <a:rPr lang="ca-ES" sz="2400" b="1" i="0" u="none" strike="noStrike" kern="1200" spc="0">
                <a:ln>
                  <a:noFill/>
                </a:ln>
                <a:solidFill>
                  <a:srgbClr val="000000"/>
                </a:solidFill>
                <a:latin typeface="Calibri" pitchFamily="34"/>
                <a:ea typeface="Microsoft YaHei" pitchFamily="2"/>
                <a:cs typeface="Mangal" pitchFamily="2"/>
              </a:rPr>
              <a:t>4. Coneixem els resultats</a:t>
            </a:r>
          </a:p>
        </p:txBody>
      </p:sp>
      <p:pic>
        <p:nvPicPr>
          <p:cNvPr id="6" name="20 Imagen">
            <a:extLst>
              <a:ext uri="{FF2B5EF4-FFF2-40B4-BE49-F238E27FC236}">
                <a16:creationId xmlns:a16="http://schemas.microsoft.com/office/drawing/2014/main" id="{A5C6F149-EDAA-4B0B-BAC9-8D0FF6A5E50C}"/>
              </a:ext>
            </a:extLst>
          </p:cNvPr>
          <p:cNvPicPr>
            <a:picLocks noChangeAspect="1"/>
          </p:cNvPicPr>
          <p:nvPr/>
        </p:nvPicPr>
        <p:blipFill>
          <a:blip r:embed="rId3">
            <a:lum/>
            <a:alphaModFix/>
          </a:blip>
          <a:srcRect/>
          <a:stretch>
            <a:fillRect/>
          </a:stretch>
        </p:blipFill>
        <p:spPr>
          <a:xfrm>
            <a:off x="586739" y="1440360"/>
            <a:ext cx="719640" cy="719640"/>
          </a:xfrm>
          <a:prstGeom prst="rect">
            <a:avLst/>
          </a:prstGeom>
          <a:noFill/>
          <a:ln>
            <a:noFill/>
          </a:ln>
        </p:spPr>
      </p:pic>
      <p:graphicFrame>
        <p:nvGraphicFramePr>
          <p:cNvPr id="7" name="Tabla 6">
            <a:extLst>
              <a:ext uri="{FF2B5EF4-FFF2-40B4-BE49-F238E27FC236}">
                <a16:creationId xmlns:a16="http://schemas.microsoft.com/office/drawing/2014/main" id="{7F960A6A-8CD1-4335-A751-78F6FDC2EA44}"/>
              </a:ext>
            </a:extLst>
          </p:cNvPr>
          <p:cNvGraphicFramePr>
            <a:graphicFrameLocks noGrp="1"/>
          </p:cNvGraphicFramePr>
          <p:nvPr>
            <p:extLst>
              <p:ext uri="{D42A27DB-BD31-4B8C-83A1-F6EECF244321}">
                <p14:modId xmlns:p14="http://schemas.microsoft.com/office/powerpoint/2010/main" val="910132481"/>
              </p:ext>
            </p:extLst>
          </p:nvPr>
        </p:nvGraphicFramePr>
        <p:xfrm>
          <a:off x="1115280" y="2442834"/>
          <a:ext cx="8064346" cy="1814640"/>
        </p:xfrm>
        <a:graphic>
          <a:graphicData uri="http://schemas.openxmlformats.org/drawingml/2006/table">
            <a:tbl>
              <a:tblPr/>
              <a:tblGrid>
                <a:gridCol w="6641639">
                  <a:extLst>
                    <a:ext uri="{9D8B030D-6E8A-4147-A177-3AD203B41FA5}">
                      <a16:colId xmlns:a16="http://schemas.microsoft.com/office/drawing/2014/main" val="1607563962"/>
                    </a:ext>
                  </a:extLst>
                </a:gridCol>
                <a:gridCol w="703080">
                  <a:extLst>
                    <a:ext uri="{9D8B030D-6E8A-4147-A177-3AD203B41FA5}">
                      <a16:colId xmlns:a16="http://schemas.microsoft.com/office/drawing/2014/main" val="2197449160"/>
                    </a:ext>
                  </a:extLst>
                </a:gridCol>
                <a:gridCol w="719627">
                  <a:extLst>
                    <a:ext uri="{9D8B030D-6E8A-4147-A177-3AD203B41FA5}">
                      <a16:colId xmlns:a16="http://schemas.microsoft.com/office/drawing/2014/main" val="3447860258"/>
                    </a:ext>
                  </a:extLst>
                </a:gridCol>
              </a:tblGrid>
              <a:tr h="157486">
                <a:tc>
                  <a:txBody>
                    <a:bodyPr/>
                    <a:lstStyle/>
                    <a:p>
                      <a:pPr marL="0" marR="0" lvl="0" indent="0" algn="l" rtl="0" hangingPunct="0">
                        <a:lnSpc>
                          <a:spcPct val="100000"/>
                        </a:lnSpc>
                        <a:spcBef>
                          <a:spcPts val="0"/>
                        </a:spcBef>
                        <a:spcAft>
                          <a:spcPts val="0"/>
                        </a:spcAft>
                        <a:buNone/>
                        <a:tabLst/>
                        <a:defRPr b="0" i="0" u="none" strike="noStrike" spc="0">
                          <a:solidFill>
                            <a:srgbClr val="FFFFFF"/>
                          </a:solidFill>
                        </a:defRPr>
                      </a:pPr>
                      <a:r>
                        <a:rPr lang="ca-ES" sz="1400" b="1" i="0" u="none" strike="noStrike" kern="1200" spc="0" dirty="0">
                          <a:ln>
                            <a:noFill/>
                          </a:ln>
                          <a:solidFill>
                            <a:srgbClr val="FFFFFF"/>
                          </a:solidFill>
                          <a:latin typeface="Calibri" pitchFamily="34"/>
                          <a:ea typeface="Microsoft YaHei" pitchFamily="2"/>
                          <a:cs typeface="Mangal" pitchFamily="2"/>
                        </a:rPr>
                        <a:t>PROPOSTES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Calibri" pitchFamily="34"/>
                          <a:ea typeface="Microsoft YaHei" pitchFamily="2"/>
                          <a:cs typeface="Mangal" pitchFamily="2"/>
                        </a:rPr>
                        <a:t>VOTS</a:t>
                      </a:r>
                    </a:p>
                  </a:txBody>
                  <a:tcPr marL="36000" marR="36000" marT="36000" marB="36000">
                    <a:solidFill>
                      <a:schemeClr val="bg1">
                        <a:lumMod val="65000"/>
                      </a:schemeClr>
                    </a:solidFill>
                  </a:tcPr>
                </a:tc>
                <a:tc>
                  <a:txBody>
                    <a:bodyPr/>
                    <a:lstStyle/>
                    <a:p>
                      <a:pPr marL="0" marR="0" lvl="0" indent="0" algn="ctr" rtl="0" hangingPunct="0">
                        <a:lnSpc>
                          <a:spcPct val="100000"/>
                        </a:lnSpc>
                        <a:spcBef>
                          <a:spcPts val="0"/>
                        </a:spcBef>
                        <a:spcAft>
                          <a:spcPts val="0"/>
                        </a:spcAft>
                        <a:buNone/>
                        <a:tabLst/>
                        <a:defRPr spc="0"/>
                      </a:pPr>
                      <a:r>
                        <a:rPr lang="ca-ES" sz="1400" b="1" i="0" u="none" strike="noStrike" kern="1200" spc="0" dirty="0">
                          <a:ln>
                            <a:noFill/>
                          </a:ln>
                          <a:solidFill>
                            <a:srgbClr val="FFFFFF"/>
                          </a:solidFill>
                          <a:latin typeface="Arial" pitchFamily="18"/>
                          <a:ea typeface="Microsoft YaHei" pitchFamily="2"/>
                          <a:cs typeface="Mangal" pitchFamily="2"/>
                        </a:rPr>
                        <a:t>%</a:t>
                      </a:r>
                    </a:p>
                  </a:txBody>
                  <a:tcPr marL="36000" marR="36000" marT="36000" marB="36000">
                    <a:solidFill>
                      <a:schemeClr val="bg1">
                        <a:lumMod val="65000"/>
                      </a:schemeClr>
                    </a:solidFill>
                  </a:tcPr>
                </a:tc>
                <a:extLst>
                  <a:ext uri="{0D108BD9-81ED-4DB2-BD59-A6C34878D82A}">
                    <a16:rowId xmlns:a16="http://schemas.microsoft.com/office/drawing/2014/main" val="1283206137"/>
                  </a:ext>
                </a:extLst>
              </a:tr>
              <a:tr h="222247">
                <a:tc>
                  <a:txBody>
                    <a:bodyPr/>
                    <a:lstStyle/>
                    <a:p>
                      <a:pPr algn="l" fontAlgn="b"/>
                      <a:r>
                        <a:rPr lang="ca-ES" sz="1200" b="0" i="0" u="none" strike="noStrike">
                          <a:solidFill>
                            <a:srgbClr val="000000"/>
                          </a:solidFill>
                          <a:effectLst/>
                          <a:latin typeface="Arial" panose="020B0604020202020204" pitchFamily="34" charset="0"/>
                          <a:cs typeface="Arial" panose="020B0604020202020204" pitchFamily="34" charset="0"/>
                        </a:rPr>
                        <a:t>7. Millora de la pista de bàsquet del barri de la Colla Vella</a:t>
                      </a:r>
                    </a:p>
                  </a:txBody>
                  <a:tcPr marL="36000" marR="36000" marT="36000" marB="36000" anchor="b"/>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18</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2,0%</a:t>
                      </a:r>
                    </a:p>
                  </a:txBody>
                  <a:tcPr marL="36000" marR="36000" marT="36000" marB="36000" anchor="ctr"/>
                </a:tc>
                <a:extLst>
                  <a:ext uri="{0D108BD9-81ED-4DB2-BD59-A6C34878D82A}">
                    <a16:rowId xmlns:a16="http://schemas.microsoft.com/office/drawing/2014/main" val="3311708956"/>
                  </a:ext>
                </a:extLst>
              </a:tr>
              <a:tr h="222247">
                <a:tc>
                  <a:txBody>
                    <a:bodyPr/>
                    <a:lstStyle/>
                    <a:p>
                      <a:pPr algn="l" fontAlgn="b"/>
                      <a:r>
                        <a:rPr lang="ca-ES" sz="1200" b="0" i="0" u="none" strike="noStrike">
                          <a:solidFill>
                            <a:srgbClr val="000000"/>
                          </a:solidFill>
                          <a:effectLst/>
                          <a:latin typeface="Arial" panose="020B0604020202020204" pitchFamily="34" charset="0"/>
                          <a:cs typeface="Arial" panose="020B0604020202020204" pitchFamily="34" charset="0"/>
                        </a:rPr>
                        <a:t>12. Plataforma per accedir a l’autobús a la parada dels pisos dels Clols</a:t>
                      </a:r>
                    </a:p>
                  </a:txBody>
                  <a:tcPr marL="36000" marR="36000" marT="36000" marB="36000" anchor="b"/>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18</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2,0%</a:t>
                      </a:r>
                    </a:p>
                  </a:txBody>
                  <a:tcPr marL="36000" marR="36000" marT="36000" marB="36000" anchor="ctr"/>
                </a:tc>
                <a:extLst>
                  <a:ext uri="{0D108BD9-81ED-4DB2-BD59-A6C34878D82A}">
                    <a16:rowId xmlns:a16="http://schemas.microsoft.com/office/drawing/2014/main" val="245141877"/>
                  </a:ext>
                </a:extLst>
              </a:tr>
              <a:tr h="222247">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5. Adequació del Pavelló de Fontscaldes</a:t>
                      </a:r>
                    </a:p>
                  </a:txBody>
                  <a:tcPr marL="36000" marR="36000" marT="36000" marB="36000" anchor="b"/>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12</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1,3%</a:t>
                      </a:r>
                    </a:p>
                  </a:txBody>
                  <a:tcPr marL="36000" marR="36000" marT="36000" marB="36000" anchor="ctr"/>
                </a:tc>
                <a:extLst>
                  <a:ext uri="{0D108BD9-81ED-4DB2-BD59-A6C34878D82A}">
                    <a16:rowId xmlns:a16="http://schemas.microsoft.com/office/drawing/2014/main" val="3373917566"/>
                  </a:ext>
                </a:extLst>
              </a:tr>
              <a:tr h="222247">
                <a:tc>
                  <a:txBody>
                    <a:bodyPr/>
                    <a:lstStyle/>
                    <a:p>
                      <a:pPr algn="l" fontAlgn="b"/>
                      <a:r>
                        <a:rPr lang="ca-ES" sz="1200" b="0" i="0" u="none" strike="noStrike">
                          <a:solidFill>
                            <a:srgbClr val="000000"/>
                          </a:solidFill>
                          <a:effectLst/>
                          <a:latin typeface="Arial" panose="020B0604020202020204" pitchFamily="34" charset="0"/>
                          <a:cs typeface="Arial" panose="020B0604020202020204" pitchFamily="34" charset="0"/>
                        </a:rPr>
                        <a:t>20. Habilitar una zona verda d’oci a Fontscaldes amb parc de salut, bancs i jocs infantils</a:t>
                      </a:r>
                    </a:p>
                  </a:txBody>
                  <a:tcPr marL="36000" marR="36000" marT="36000" marB="36000" anchor="b"/>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12</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1,3%</a:t>
                      </a:r>
                    </a:p>
                  </a:txBody>
                  <a:tcPr marL="36000" marR="36000" marT="36000" marB="36000" anchor="ctr"/>
                </a:tc>
                <a:extLst>
                  <a:ext uri="{0D108BD9-81ED-4DB2-BD59-A6C34878D82A}">
                    <a16:rowId xmlns:a16="http://schemas.microsoft.com/office/drawing/2014/main" val="4227879250"/>
                  </a:ext>
                </a:extLst>
              </a:tr>
              <a:tr h="222247">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21. Canviar els bancs del barri dels Pisos del Clols</a:t>
                      </a:r>
                    </a:p>
                  </a:txBody>
                  <a:tcPr marL="36000" marR="36000" marT="36000" marB="36000" anchor="b"/>
                </a:tc>
                <a:tc>
                  <a:txBody>
                    <a:bodyPr/>
                    <a:lstStyle/>
                    <a:p>
                      <a:pPr algn="ctr" fontAlgn="b"/>
                      <a:r>
                        <a:rPr lang="ca-ES" sz="1200" b="0" i="0" u="none" strike="noStrike">
                          <a:solidFill>
                            <a:srgbClr val="000000"/>
                          </a:solidFill>
                          <a:effectLst/>
                          <a:latin typeface="Arial" panose="020B0604020202020204" pitchFamily="34" charset="0"/>
                          <a:cs typeface="Arial" panose="020B0604020202020204" pitchFamily="34" charset="0"/>
                        </a:rPr>
                        <a:t>11</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1,2%</a:t>
                      </a:r>
                    </a:p>
                  </a:txBody>
                  <a:tcPr marL="36000" marR="36000" marT="36000" marB="36000" anchor="ctr"/>
                </a:tc>
                <a:extLst>
                  <a:ext uri="{0D108BD9-81ED-4DB2-BD59-A6C34878D82A}">
                    <a16:rowId xmlns:a16="http://schemas.microsoft.com/office/drawing/2014/main" val="43323413"/>
                  </a:ext>
                </a:extLst>
              </a:tr>
              <a:tr h="233653">
                <a:tc>
                  <a:txBody>
                    <a:bodyPr/>
                    <a:lstStyle/>
                    <a:p>
                      <a:pPr algn="l" fontAlgn="b"/>
                      <a:r>
                        <a:rPr lang="es-ES" sz="1200" b="0" i="0" u="none" strike="noStrike">
                          <a:solidFill>
                            <a:srgbClr val="000000"/>
                          </a:solidFill>
                          <a:effectLst/>
                          <a:latin typeface="Arial" panose="020B0604020202020204" pitchFamily="34" charset="0"/>
                          <a:cs typeface="Arial" panose="020B0604020202020204" pitchFamily="34" charset="0"/>
                        </a:rPr>
                        <a:t>22. Habilitar un pipican a Fontscaldes</a:t>
                      </a:r>
                    </a:p>
                  </a:txBody>
                  <a:tcPr marL="36000" marR="36000" marT="36000" marB="36000" anchor="b"/>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5</a:t>
                      </a:r>
                    </a:p>
                  </a:txBody>
                  <a:tcPr marL="36000" marR="36000" marT="36000" marB="36000" anchor="ctr"/>
                </a:tc>
                <a:tc>
                  <a:txBody>
                    <a:bodyPr/>
                    <a:lstStyle/>
                    <a:p>
                      <a:pPr algn="ctr" fontAlgn="b"/>
                      <a:r>
                        <a:rPr lang="ca-ES" sz="1200" b="0" i="0" u="none" strike="noStrike" dirty="0">
                          <a:solidFill>
                            <a:srgbClr val="000000"/>
                          </a:solidFill>
                          <a:effectLst/>
                          <a:latin typeface="Arial" panose="020B0604020202020204" pitchFamily="34" charset="0"/>
                          <a:cs typeface="Arial" panose="020B0604020202020204" pitchFamily="34" charset="0"/>
                        </a:rPr>
                        <a:t>0,6%</a:t>
                      </a:r>
                    </a:p>
                  </a:txBody>
                  <a:tcPr marL="36000" marR="36000" marT="36000" marB="36000" anchor="ctr"/>
                </a:tc>
                <a:extLst>
                  <a:ext uri="{0D108BD9-81ED-4DB2-BD59-A6C34878D82A}">
                    <a16:rowId xmlns:a16="http://schemas.microsoft.com/office/drawing/2014/main" val="566802394"/>
                  </a:ext>
                </a:extLst>
              </a:tr>
            </a:tbl>
          </a:graphicData>
        </a:graphic>
      </p:graphicFrame>
    </p:spTree>
  </p:cSld>
  <p:clrMapOvr>
    <a:masterClrMapping/>
  </p:clrMapOvr>
</p:sld>
</file>

<file path=ppt/theme/theme1.xml><?xml version="1.0" encoding="utf-8"?>
<a:theme xmlns:a="http://schemas.openxmlformats.org/drawingml/2006/main" name="Per defec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988</Words>
  <Application>Microsoft Office PowerPoint</Application>
  <PresentationFormat>Panorámica</PresentationFormat>
  <Paragraphs>192</Paragraphs>
  <Slides>12</Slides>
  <Notes>12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Microsoft YaHei</vt:lpstr>
      <vt:lpstr>Arial</vt:lpstr>
      <vt:lpstr>Arial Unicode MS</vt:lpstr>
      <vt:lpstr>Calibri</vt:lpstr>
      <vt:lpstr>Courier New</vt:lpstr>
      <vt:lpstr>Lucida Sans Unicode</vt:lpstr>
      <vt:lpstr>Mangal</vt:lpstr>
      <vt:lpstr>StarSymbol</vt:lpstr>
      <vt:lpstr>Tahoma</vt:lpstr>
      <vt:lpstr>Times New Roman</vt:lpstr>
      <vt:lpstr>Wingdings</vt:lpstr>
      <vt:lpstr>Per defecte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Coia Poblet</cp:lastModifiedBy>
  <cp:revision>6</cp:revision>
  <dcterms:modified xsi:type="dcterms:W3CDTF">2018-11-29T17:48:43Z</dcterms:modified>
</cp:coreProperties>
</file>